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5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6858000" cx="12192000"/>
  <p:notesSz cx="9388475" cy="7102475"/>
  <p:embeddedFontLst>
    <p:embeddedFont>
      <p:font typeface="Quattrocento Sans"/>
      <p:regular r:id="rId24"/>
      <p:bold r:id="rId25"/>
      <p:italic r:id="rId26"/>
      <p:boldItalic r:id="rId27"/>
    </p:embeddedFont>
    <p:embeddedFont>
      <p:font typeface="Arial Black"/>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29" roundtripDataSignature="AMtx7mjFvIFwQ76LJisZyHJst//u3caH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8290C8-D791-4DF0-BD2C-1D2A088428EC}">
  <a:tblStyle styleId="{CE8290C8-D791-4DF0-BD2C-1D2A088428EC}" styleName="Table_0">
    <a:wholeTbl>
      <a:tcTxStyle b="off" i="off">
        <a:font>
          <a:latin typeface="Segoe UI"/>
          <a:ea typeface="Segoe UI"/>
          <a:cs typeface="Segoe U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7FF"/>
          </a:solidFill>
        </a:fill>
      </a:tcStyle>
    </a:wholeTbl>
    <a:band1H>
      <a:tcTxStyle/>
      <a:tcStyle>
        <a:fill>
          <a:solidFill>
            <a:srgbClr val="D5EEFF"/>
          </a:solidFill>
        </a:fill>
      </a:tcStyle>
    </a:band1H>
    <a:band2H>
      <a:tcTxStyle/>
    </a:band2H>
    <a:band1V>
      <a:tcTxStyle/>
      <a:tcStyle>
        <a:fill>
          <a:solidFill>
            <a:srgbClr val="D5EEFF"/>
          </a:solidFill>
        </a:fill>
      </a:tcStyle>
    </a:band1V>
    <a:band2V>
      <a:tcTxStyle/>
    </a:band2V>
    <a:lastCol>
      <a:tcTxStyle b="on" i="off">
        <a:font>
          <a:latin typeface="Segoe UI"/>
          <a:ea typeface="Segoe UI"/>
          <a:cs typeface="Segoe UI"/>
        </a:font>
        <a:schemeClr val="lt1"/>
      </a:tcTxStyle>
      <a:tcStyle>
        <a:fill>
          <a:solidFill>
            <a:schemeClr val="accent1"/>
          </a:solidFill>
        </a:fill>
      </a:tcStyle>
    </a:lastCol>
    <a:firstCol>
      <a:tcTxStyle b="on" i="off">
        <a:font>
          <a:latin typeface="Segoe UI"/>
          <a:ea typeface="Segoe UI"/>
          <a:cs typeface="Segoe UI"/>
        </a:font>
        <a:schemeClr val="lt1"/>
      </a:tcTxStyle>
      <a:tcStyle>
        <a:fill>
          <a:solidFill>
            <a:schemeClr val="accent1"/>
          </a:solidFill>
        </a:fill>
      </a:tcStyle>
    </a:firstCol>
    <a:lastRow>
      <a:tcTxStyle b="on" i="off">
        <a:font>
          <a:latin typeface="Segoe UI"/>
          <a:ea typeface="Segoe UI"/>
          <a:cs typeface="Segoe U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egoe UI"/>
          <a:ea typeface="Segoe UI"/>
          <a:cs typeface="Segoe U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QuattrocentoSans-regular.fntdata"/><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QuattrocentoSans-italic.fntdata"/><Relationship Id="rId25" Type="http://schemas.openxmlformats.org/officeDocument/2006/relationships/font" Target="fonts/QuattrocentoSans-bold.fntdata"/><Relationship Id="rId28" Type="http://schemas.openxmlformats.org/officeDocument/2006/relationships/font" Target="fonts/ArialBlack-regular.fntdata"/><Relationship Id="rId27" Type="http://schemas.openxmlformats.org/officeDocument/2006/relationships/font" Target="fonts/QuattrocentoSa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customschemas.google.com/relationships/presentationmetadata" Target="meta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4068339" cy="356357"/>
          </a:xfrm>
          <a:prstGeom prst="rect">
            <a:avLst/>
          </a:prstGeom>
          <a:noFill/>
          <a:ln>
            <a:noFill/>
          </a:ln>
        </p:spPr>
        <p:txBody>
          <a:bodyPr anchorCtr="0" anchor="t" bIns="47100" lIns="94225" spcFirstLastPara="1" rIns="94225" wrap="square" tIns="471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317963" y="1"/>
            <a:ext cx="4068339" cy="356357"/>
          </a:xfrm>
          <a:prstGeom prst="rect">
            <a:avLst/>
          </a:prstGeom>
          <a:noFill/>
          <a:ln>
            <a:noFill/>
          </a:ln>
        </p:spPr>
        <p:txBody>
          <a:bodyPr anchorCtr="0" anchor="t" bIns="47100" lIns="94225" spcFirstLastPara="1" rIns="94225" wrap="square" tIns="471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746119"/>
            <a:ext cx="4068339" cy="356356"/>
          </a:xfrm>
          <a:prstGeom prst="rect">
            <a:avLst/>
          </a:prstGeom>
          <a:noFill/>
          <a:ln>
            <a:noFill/>
          </a:ln>
        </p:spPr>
        <p:txBody>
          <a:bodyPr anchorCtr="0" anchor="b" bIns="47100" lIns="94225" spcFirstLastPara="1" rIns="94225" wrap="square" tIns="471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rPr lang="en-US"/>
              <a:t>To use this title animation slide with a new image simply 1) move the top semi-transparent shape to the side, 2) delete placeholder image, 3) click on the picture icon to add a new picture, 4) Move semi-transparent shape back to original position, 5) Update text on slide.</a:t>
            </a:r>
            <a:endParaRPr/>
          </a:p>
          <a:p>
            <a:pPr indent="0" lvl="0" marL="0" rtl="0" algn="l">
              <a:spcBef>
                <a:spcPts val="0"/>
              </a:spcBef>
              <a:spcAft>
                <a:spcPts val="0"/>
              </a:spcAft>
              <a:buNone/>
            </a:pPr>
            <a:r>
              <a:t/>
            </a:r>
            <a:endParaRPr/>
          </a:p>
        </p:txBody>
      </p:sp>
      <p:sp>
        <p:nvSpPr>
          <p:cNvPr id="204" name="Google Shape;204;p1: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0: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0: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311" name="Google Shape;311;p10: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1: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1: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328" name="Google Shape;328;p11: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2: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2: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334" name="Google Shape;334;p12:notes"/>
          <p:cNvSpPr txBox="1"/>
          <p:nvPr>
            <p:ph idx="3" type="hdr"/>
          </p:nvPr>
        </p:nvSpPr>
        <p:spPr>
          <a:xfrm>
            <a:off x="0" y="1"/>
            <a:ext cx="4068339" cy="356357"/>
          </a:xfrm>
          <a:prstGeom prst="rect">
            <a:avLst/>
          </a:prstGeom>
          <a:noFill/>
          <a:ln>
            <a:noFill/>
          </a:ln>
        </p:spPr>
        <p:txBody>
          <a:bodyPr anchorCtr="0" anchor="t" bIns="47100" lIns="94225" spcFirstLastPara="1" rIns="94225" wrap="square" tIns="47100">
            <a:noAutofit/>
          </a:bodyPr>
          <a:lstStyle/>
          <a:p>
            <a:pPr indent="0" lvl="0" marL="0" marR="0" rtl="0" algn="l">
              <a:lnSpc>
                <a:spcPct val="100000"/>
              </a:lnSpc>
              <a:spcBef>
                <a:spcPts val="0"/>
              </a:spcBef>
              <a:spcAft>
                <a:spcPts val="0"/>
              </a:spcAft>
              <a:buClr>
                <a:schemeClr val="dk1"/>
              </a:buClr>
              <a:buSzPts val="1200"/>
              <a:buFont typeface="Calibri"/>
              <a:buNone/>
            </a:pPr>
            <a:r>
              <a:t/>
            </a:r>
            <a:endParaRPr b="0" i="0" u="none" cap="none" strike="noStrike">
              <a:solidFill>
                <a:srgbClr val="000000"/>
              </a:solidFill>
            </a:endParaRPr>
          </a:p>
        </p:txBody>
      </p:sp>
      <p:sp>
        <p:nvSpPr>
          <p:cNvPr id="335" name="Google Shape;335;p12:notes"/>
          <p:cNvSpPr txBox="1"/>
          <p:nvPr>
            <p:ph idx="11" type="ftr"/>
          </p:nvPr>
        </p:nvSpPr>
        <p:spPr>
          <a:xfrm>
            <a:off x="0" y="6746119"/>
            <a:ext cx="4068339" cy="356356"/>
          </a:xfrm>
          <a:prstGeom prst="rect">
            <a:avLst/>
          </a:prstGeom>
          <a:noFill/>
          <a:ln>
            <a:noFill/>
          </a:ln>
        </p:spPr>
        <p:txBody>
          <a:bodyPr anchorCtr="0" anchor="b" bIns="47100" lIns="94225" spcFirstLastPara="1" rIns="94225" wrap="square" tIns="47100">
            <a:noAutofit/>
          </a:bodyPr>
          <a:lstStyle/>
          <a:p>
            <a:pPr indent="0" lvl="0" marL="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336" name="Google Shape;336;p12: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u="none" cap="none" strike="noStrike">
                <a:solidFill>
                  <a:srgbClr val="000000"/>
                </a:solidFill>
              </a:rPr>
              <a:t>‹#›</a:t>
            </a:fld>
            <a:endParaRPr b="0" i="0" u="none" cap="none" strike="noStrike">
              <a:solidFill>
                <a:srgbClr val="000000"/>
              </a:solidFill>
            </a:endParaRPr>
          </a:p>
        </p:txBody>
      </p:sp>
      <p:sp>
        <p:nvSpPr>
          <p:cNvPr id="337" name="Google Shape;337;p12:notes"/>
          <p:cNvSpPr txBox="1"/>
          <p:nvPr>
            <p:ph idx="10" type="dt"/>
          </p:nvPr>
        </p:nvSpPr>
        <p:spPr>
          <a:xfrm>
            <a:off x="5317963" y="1"/>
            <a:ext cx="4068339" cy="356357"/>
          </a:xfrm>
          <a:prstGeom prst="rect">
            <a:avLst/>
          </a:prstGeom>
          <a:noFill/>
          <a:ln>
            <a:noFill/>
          </a:ln>
        </p:spPr>
        <p:txBody>
          <a:bodyPr anchorCtr="0" anchor="t" bIns="47100" lIns="94225" spcFirstLastPara="1" rIns="94225" wrap="square" tIns="47100">
            <a:noAutofit/>
          </a:bodyPr>
          <a:lstStyle/>
          <a:p>
            <a:pPr indent="0" lvl="0" marL="0" marR="0" rtl="0" algn="r">
              <a:spcBef>
                <a:spcPts val="0"/>
              </a:spcBef>
              <a:spcAft>
                <a:spcPts val="0"/>
              </a:spcAft>
              <a:buNone/>
            </a:pPr>
            <a:r>
              <a:rPr lang="en-US" sz="1200">
                <a:solidFill>
                  <a:schemeClr val="dk1"/>
                </a:solidFill>
                <a:latin typeface="Calibri"/>
                <a:ea typeface="Calibri"/>
                <a:cs typeface="Calibri"/>
                <a:sym typeface="Calibri"/>
              </a:rPr>
              <a:t>20/05/2021 10:20</a:t>
            </a:r>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3:notes"/>
          <p:cNvSpPr txBox="1"/>
          <p:nvPr>
            <p:ph idx="1" type="body"/>
          </p:nvPr>
        </p:nvSpPr>
        <p:spPr>
          <a:xfrm>
            <a:off x="938848" y="3418066"/>
            <a:ext cx="7510780" cy="27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349" name="Google Shape;349;p13: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4:notes"/>
          <p:cNvSpPr txBox="1"/>
          <p:nvPr>
            <p:ph idx="1" type="body"/>
          </p:nvPr>
        </p:nvSpPr>
        <p:spPr>
          <a:xfrm>
            <a:off x="938848" y="3418066"/>
            <a:ext cx="7510780" cy="27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358" name="Google Shape;358;p14: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5:notes"/>
          <p:cNvSpPr txBox="1"/>
          <p:nvPr>
            <p:ph idx="1" type="body"/>
          </p:nvPr>
        </p:nvSpPr>
        <p:spPr>
          <a:xfrm>
            <a:off x="938848" y="3418066"/>
            <a:ext cx="7510780" cy="27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366" name="Google Shape;366;p15: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6: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6: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374" name="Google Shape;374;p16: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2: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223" name="Google Shape;223;p2: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3: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231" name="Google Shape;231;p3: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4: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4: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243" name="Google Shape;243;p4: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5: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257" name="Google Shape;257;p5: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6:notes"/>
          <p:cNvSpPr txBox="1"/>
          <p:nvPr>
            <p:ph idx="1" type="body"/>
          </p:nvPr>
        </p:nvSpPr>
        <p:spPr>
          <a:xfrm>
            <a:off x="938848" y="3418066"/>
            <a:ext cx="7510780" cy="27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270" name="Google Shape;270;p6: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7: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7:notes"/>
          <p:cNvSpPr txBox="1"/>
          <p:nvPr>
            <p:ph idx="1" type="body"/>
          </p:nvPr>
        </p:nvSpPr>
        <p:spPr>
          <a:xfrm>
            <a:off x="938848" y="3418066"/>
            <a:ext cx="7510780" cy="2796600"/>
          </a:xfrm>
          <a:prstGeom prst="rect">
            <a:avLst/>
          </a:prstGeom>
          <a:noFill/>
          <a:ln>
            <a:noFill/>
          </a:ln>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283" name="Google Shape;283;p7:notes"/>
          <p:cNvSpPr txBox="1"/>
          <p:nvPr>
            <p:ph idx="12" type="sldNum"/>
          </p:nvPr>
        </p:nvSpPr>
        <p:spPr>
          <a:xfrm>
            <a:off x="5317963" y="6746119"/>
            <a:ext cx="4068339" cy="356356"/>
          </a:xfrm>
          <a:prstGeom prst="rect">
            <a:avLst/>
          </a:prstGeom>
          <a:noFill/>
          <a:ln>
            <a:noFill/>
          </a:ln>
        </p:spPr>
        <p:txBody>
          <a:bodyPr anchorCtr="0" anchor="b" bIns="47100" lIns="94225" spcFirstLastPara="1" rIns="94225" wrap="square" tIns="47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8:notes"/>
          <p:cNvSpPr txBox="1"/>
          <p:nvPr>
            <p:ph idx="1" type="body"/>
          </p:nvPr>
        </p:nvSpPr>
        <p:spPr>
          <a:xfrm>
            <a:off x="938848" y="3418066"/>
            <a:ext cx="7510780" cy="27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296" name="Google Shape;296;p8: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9:notes"/>
          <p:cNvSpPr txBox="1"/>
          <p:nvPr>
            <p:ph idx="1" type="body"/>
          </p:nvPr>
        </p:nvSpPr>
        <p:spPr>
          <a:xfrm>
            <a:off x="938848" y="3418066"/>
            <a:ext cx="7510780" cy="2796600"/>
          </a:xfrm>
          <a:prstGeom prst="rect">
            <a:avLst/>
          </a:prstGeom>
        </p:spPr>
        <p:txBody>
          <a:bodyPr anchorCtr="0" anchor="t" bIns="47100" lIns="94225" spcFirstLastPara="1" rIns="94225" wrap="square" tIns="47100">
            <a:noAutofit/>
          </a:bodyPr>
          <a:lstStyle/>
          <a:p>
            <a:pPr indent="0" lvl="0" marL="0" rtl="0" algn="l">
              <a:spcBef>
                <a:spcPts val="0"/>
              </a:spcBef>
              <a:spcAft>
                <a:spcPts val="0"/>
              </a:spcAft>
              <a:buNone/>
            </a:pPr>
            <a:r>
              <a:t/>
            </a:r>
            <a:endParaRPr/>
          </a:p>
        </p:txBody>
      </p:sp>
      <p:sp>
        <p:nvSpPr>
          <p:cNvPr id="303" name="Google Shape;303;p9:notes"/>
          <p:cNvSpPr/>
          <p:nvPr>
            <p:ph idx="2" type="sldImg"/>
          </p:nvPr>
        </p:nvSpPr>
        <p:spPr>
          <a:xfrm>
            <a:off x="2563813" y="887413"/>
            <a:ext cx="4260850" cy="23971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hyperlink" Target="https://nealanalytics.com/creative/" TargetMode="External"/><Relationship Id="rId4" Type="http://schemas.openxmlformats.org/officeDocument/2006/relationships/hyperlink" Target="http://www.nealanalytics.com/neal-creative/templates/"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nealanalytics.com/neal-creative/templates/"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hyperlink" Target="https://nealanalytics.com/creative/" TargetMode="External"/><Relationship Id="rId4" Type="http://schemas.openxmlformats.org/officeDocument/2006/relationships/hyperlink" Target="http://www.nealanalytics.com/neal-creative/templates/" TargetMode="External"/><Relationship Id="rId5"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dk2"/>
        </a:solidFill>
      </p:bgPr>
    </p:bg>
    <p:spTree>
      <p:nvGrpSpPr>
        <p:cNvPr id="13" name="Shape 13"/>
        <p:cNvGrpSpPr/>
        <p:nvPr/>
      </p:nvGrpSpPr>
      <p:grpSpPr>
        <a:xfrm>
          <a:off x="0" y="0"/>
          <a:ext cx="0" cy="0"/>
          <a:chOff x="0" y="0"/>
          <a:chExt cx="0" cy="0"/>
        </a:xfrm>
      </p:grpSpPr>
      <p:sp>
        <p:nvSpPr>
          <p:cNvPr id="14" name="Google Shape;14;p20"/>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2400"/>
              <a:buFont typeface="Arial"/>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FEFEFE"/>
              </a:buClr>
              <a:buSzPts val="2000"/>
              <a:buFont typeface="Arial"/>
              <a:buNone/>
              <a:defRPr b="0" i="0" sz="2000" u="none" cap="none" strike="noStrike">
                <a:solidFill>
                  <a:srgbClr val="FEFEFE"/>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lt2"/>
              </a:buClr>
              <a:buSzPts val="2000"/>
              <a:buFont typeface="Arial"/>
              <a:buNone/>
              <a:defRPr b="1" i="0" sz="2000" u="none" cap="none" strike="noStrike">
                <a:solidFill>
                  <a:schemeClr val="lt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FEFEFE"/>
              </a:buClr>
              <a:buSzPts val="1600"/>
              <a:buFont typeface="Arial"/>
              <a:buNone/>
              <a:defRPr b="0" i="0" sz="1600" u="none" cap="none" strike="noStrike">
                <a:solidFill>
                  <a:srgbClr val="FEFEFE"/>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FEFEFE"/>
              </a:buClr>
              <a:buSzPts val="1600"/>
              <a:buFont typeface="Arial"/>
              <a:buNone/>
              <a:defRPr b="0" i="0" sz="1600" u="none" cap="none" strike="noStrike">
                <a:solidFill>
                  <a:srgbClr val="FEFEFE"/>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
        <p:nvSpPr>
          <p:cNvPr id="15" name="Google Shape;15;p20"/>
          <p:cNvSpPr txBox="1"/>
          <p:nvPr>
            <p:ph idx="12" type="sldNum"/>
          </p:nvPr>
        </p:nvSpPr>
        <p:spPr>
          <a:xfrm>
            <a:off x="11747687" y="6465381"/>
            <a:ext cx="4314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 name="Google Shape;16;p20"/>
          <p:cNvSpPr txBox="1"/>
          <p:nvPr>
            <p:ph type="title"/>
          </p:nvPr>
        </p:nvSpPr>
        <p:spPr>
          <a:xfrm>
            <a:off x="966652" y="2567613"/>
            <a:ext cx="8804365" cy="1311128"/>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F7FCFF"/>
              </a:buClr>
              <a:buSzPts val="8800"/>
              <a:buFont typeface="Quattrocento Sans"/>
              <a:buNone/>
              <a:defRPr b="1" i="0" sz="8800">
                <a:solidFill>
                  <a:srgbClr val="F7FC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body"/>
          </p:nvPr>
        </p:nvSpPr>
        <p:spPr>
          <a:xfrm>
            <a:off x="1581150" y="3971108"/>
            <a:ext cx="9461500" cy="757130"/>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7FCFF"/>
              </a:buClr>
              <a:buSzPts val="4800"/>
              <a:buNone/>
              <a:defRPr b="1" i="0" sz="4800">
                <a:solidFill>
                  <a:srgbClr val="F7FCFF"/>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FEFEFE"/>
              </a:buClr>
              <a:buSzPts val="2000"/>
              <a:buNone/>
              <a:defRPr/>
            </a:lvl2pPr>
            <a:lvl3pPr indent="-228600" lvl="2" marL="1371600" algn="l">
              <a:lnSpc>
                <a:spcPct val="90000"/>
              </a:lnSpc>
              <a:spcBef>
                <a:spcPts val="1200"/>
              </a:spcBef>
              <a:spcAft>
                <a:spcPts val="0"/>
              </a:spcAft>
              <a:buClr>
                <a:schemeClr val="lt2"/>
              </a:buClr>
              <a:buSzPts val="2000"/>
              <a:buNone/>
              <a:defRPr/>
            </a:lvl3pPr>
            <a:lvl4pPr indent="-228600" lvl="3" marL="1828800" algn="l">
              <a:lnSpc>
                <a:spcPct val="90000"/>
              </a:lnSpc>
              <a:spcBef>
                <a:spcPts val="1200"/>
              </a:spcBef>
              <a:spcAft>
                <a:spcPts val="0"/>
              </a:spcAft>
              <a:buClr>
                <a:srgbClr val="FEFEFE"/>
              </a:buClr>
              <a:buSzPts val="1600"/>
              <a:buNone/>
              <a:defRPr/>
            </a:lvl4pPr>
            <a:lvl5pPr indent="-228600" lvl="4" marL="2286000" algn="l">
              <a:lnSpc>
                <a:spcPct val="90000"/>
              </a:lnSpc>
              <a:spcBef>
                <a:spcPts val="600"/>
              </a:spcBef>
              <a:spcAft>
                <a:spcPts val="0"/>
              </a:spcAft>
              <a:buClr>
                <a:srgbClr val="FEFEFE"/>
              </a:buClr>
              <a:buSzPts val="16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with number">
  <p:cSld name="SECTION DIVIDER with number">
    <p:bg>
      <p:bgPr>
        <a:solidFill>
          <a:schemeClr val="dk2"/>
        </a:solidFill>
      </p:bgPr>
    </p:bg>
    <p:spTree>
      <p:nvGrpSpPr>
        <p:cNvPr id="86" name="Shape 86"/>
        <p:cNvGrpSpPr/>
        <p:nvPr/>
      </p:nvGrpSpPr>
      <p:grpSpPr>
        <a:xfrm>
          <a:off x="0" y="0"/>
          <a:ext cx="0" cy="0"/>
          <a:chOff x="0" y="0"/>
          <a:chExt cx="0" cy="0"/>
        </a:xfrm>
      </p:grpSpPr>
      <p:sp>
        <p:nvSpPr>
          <p:cNvPr id="87" name="Google Shape;87;p28"/>
          <p:cNvSpPr/>
          <p:nvPr/>
        </p:nvSpPr>
        <p:spPr>
          <a:xfrm>
            <a:off x="3803737" y="-65233"/>
            <a:ext cx="4584526" cy="2297766"/>
          </a:xfrm>
          <a:custGeom>
            <a:rect b="b" l="l" r="r" t="t"/>
            <a:pathLst>
              <a:path extrusionOk="0" h="2297766" w="458452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88" name="Google Shape;88;p28"/>
          <p:cNvSpPr txBox="1"/>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Quattrocento Sans"/>
              <a:buNone/>
            </a:pPr>
            <a:r>
              <a:t/>
            </a:r>
            <a:endParaRPr b="0" i="0" sz="1100" u="none" cap="none" strike="noStrike">
              <a:solidFill>
                <a:srgbClr val="FFFFFF"/>
              </a:solidFill>
              <a:latin typeface="Quattrocento Sans"/>
              <a:ea typeface="Quattrocento Sans"/>
              <a:cs typeface="Quattrocento Sans"/>
              <a:sym typeface="Quattrocento Sans"/>
            </a:endParaRPr>
          </a:p>
        </p:txBody>
      </p:sp>
      <p:sp>
        <p:nvSpPr>
          <p:cNvPr id="89" name="Google Shape;89;p28"/>
          <p:cNvSpPr txBox="1"/>
          <p:nvPr>
            <p:ph type="title"/>
          </p:nvPr>
        </p:nvSpPr>
        <p:spPr>
          <a:xfrm>
            <a:off x="302995" y="3383280"/>
            <a:ext cx="11660405" cy="625641"/>
          </a:xfrm>
          <a:prstGeom prst="rect">
            <a:avLst/>
          </a:prstGeom>
          <a:noFill/>
          <a:ln>
            <a:noFill/>
          </a:ln>
        </p:spPr>
        <p:txBody>
          <a:bodyPr anchorCtr="0" anchor="b" bIns="45700" lIns="457200" spcFirstLastPara="1" rIns="457200" wrap="square" tIns="45700">
            <a:noAutofit/>
          </a:bodyPr>
          <a:lstStyle>
            <a:lvl1pPr lvl="0" algn="ctr">
              <a:lnSpc>
                <a:spcPct val="90000"/>
              </a:lnSpc>
              <a:spcBef>
                <a:spcPts val="0"/>
              </a:spcBef>
              <a:spcAft>
                <a:spcPts val="0"/>
              </a:spcAft>
              <a:buClr>
                <a:srgbClr val="F7FCFF"/>
              </a:buClr>
              <a:buSzPts val="4800"/>
              <a:buFont typeface="Quattrocento Sans"/>
              <a:buNone/>
              <a:defRPr b="1" i="0" sz="4800">
                <a:solidFill>
                  <a:srgbClr val="F7FC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28"/>
          <p:cNvSpPr txBox="1"/>
          <p:nvPr>
            <p:ph idx="1" type="body"/>
          </p:nvPr>
        </p:nvSpPr>
        <p:spPr>
          <a:xfrm>
            <a:off x="3923323" y="186061"/>
            <a:ext cx="4376615" cy="62735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lt1"/>
              </a:buClr>
              <a:buSzPts val="2000"/>
              <a:buNone/>
              <a:defRPr sz="2000">
                <a:solidFill>
                  <a:schemeClr val="lt1"/>
                </a:solidFill>
              </a:defRPr>
            </a:lvl1pPr>
            <a:lvl2pPr indent="-228600" lvl="1" marL="914400" algn="ctr">
              <a:lnSpc>
                <a:spcPct val="90000"/>
              </a:lnSpc>
              <a:spcBef>
                <a:spcPts val="500"/>
              </a:spcBef>
              <a:spcAft>
                <a:spcPts val="0"/>
              </a:spcAft>
              <a:buClr>
                <a:schemeClr val="lt1"/>
              </a:buClr>
              <a:buSzPts val="1400"/>
              <a:buNone/>
              <a:defRPr sz="1400">
                <a:solidFill>
                  <a:schemeClr val="lt1"/>
                </a:solidFill>
              </a:defRPr>
            </a:lvl2pPr>
            <a:lvl3pPr indent="-228600" lvl="2" marL="1371600" algn="ctr">
              <a:lnSpc>
                <a:spcPct val="90000"/>
              </a:lnSpc>
              <a:spcBef>
                <a:spcPts val="1200"/>
              </a:spcBef>
              <a:spcAft>
                <a:spcPts val="0"/>
              </a:spcAft>
              <a:buClr>
                <a:schemeClr val="lt1"/>
              </a:buClr>
              <a:buSzPts val="2000"/>
              <a:buNone/>
              <a:defRPr>
                <a:solidFill>
                  <a:schemeClr val="lt1"/>
                </a:solidFill>
              </a:defRPr>
            </a:lvl3pPr>
            <a:lvl4pPr indent="-228600" lvl="3" marL="1828800" algn="ctr">
              <a:lnSpc>
                <a:spcPct val="90000"/>
              </a:lnSpc>
              <a:spcBef>
                <a:spcPts val="1200"/>
              </a:spcBef>
              <a:spcAft>
                <a:spcPts val="0"/>
              </a:spcAft>
              <a:buClr>
                <a:schemeClr val="lt1"/>
              </a:buClr>
              <a:buSzPts val="1600"/>
              <a:buNone/>
              <a:defRPr>
                <a:solidFill>
                  <a:schemeClr val="lt1"/>
                </a:solidFill>
              </a:defRPr>
            </a:lvl4pPr>
            <a:lvl5pPr indent="-228600" lvl="4" marL="2286000" algn="l">
              <a:lnSpc>
                <a:spcPct val="90000"/>
              </a:lnSpc>
              <a:spcBef>
                <a:spcPts val="600"/>
              </a:spcBef>
              <a:spcAft>
                <a:spcPts val="0"/>
              </a:spcAft>
              <a:buClr>
                <a:schemeClr val="lt1"/>
              </a:buClr>
              <a:buSzPts val="1600"/>
              <a:buNone/>
              <a:defRPr>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8"/>
          <p:cNvSpPr txBox="1"/>
          <p:nvPr>
            <p:ph idx="2" type="body"/>
          </p:nvPr>
        </p:nvSpPr>
        <p:spPr>
          <a:xfrm>
            <a:off x="304801" y="4206240"/>
            <a:ext cx="11658600" cy="424732"/>
          </a:xfrm>
          <a:prstGeom prst="rect">
            <a:avLst/>
          </a:prstGeom>
          <a:noFill/>
          <a:ln>
            <a:noFill/>
          </a:ln>
        </p:spPr>
        <p:txBody>
          <a:bodyPr anchorCtr="0" anchor="t" bIns="45700" lIns="457200" spcFirstLastPara="1" rIns="457200" wrap="square" tIns="45700">
            <a:spAutoFit/>
          </a:bodyPr>
          <a:lstStyle>
            <a:lvl1pPr indent="-228600" lvl="0" marL="457200" marR="0" algn="ctr">
              <a:lnSpc>
                <a:spcPct val="90000"/>
              </a:lnSpc>
              <a:spcBef>
                <a:spcPts val="1000"/>
              </a:spcBef>
              <a:spcAft>
                <a:spcPts val="0"/>
              </a:spcAft>
              <a:buClr>
                <a:srgbClr val="FEFEFE"/>
              </a:buClr>
              <a:buSzPts val="2400"/>
              <a:buFont typeface="Arial"/>
              <a:buNone/>
              <a:defRPr b="0" i="0" sz="2400" u="none" cap="none" strike="noStrike">
                <a:solidFill>
                  <a:srgbClr val="FEFEFE"/>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1200"/>
              </a:spcBef>
              <a:spcAft>
                <a:spcPts val="0"/>
              </a:spcAft>
              <a:buClr>
                <a:schemeClr val="lt1"/>
              </a:buClr>
              <a:buSzPts val="2000"/>
              <a:buNone/>
              <a:defRPr>
                <a:solidFill>
                  <a:schemeClr val="lt1"/>
                </a:solidFill>
              </a:defRPr>
            </a:lvl3pPr>
            <a:lvl4pPr indent="-228600" lvl="3" marL="1828800" algn="l">
              <a:lnSpc>
                <a:spcPct val="90000"/>
              </a:lnSpc>
              <a:spcBef>
                <a:spcPts val="1200"/>
              </a:spcBef>
              <a:spcAft>
                <a:spcPts val="0"/>
              </a:spcAft>
              <a:buClr>
                <a:schemeClr val="lt1"/>
              </a:buClr>
              <a:buSzPts val="1600"/>
              <a:buNone/>
              <a:defRPr>
                <a:solidFill>
                  <a:schemeClr val="lt1"/>
                </a:solidFill>
              </a:defRPr>
            </a:lvl4pPr>
            <a:lvl5pPr indent="-228600" lvl="4" marL="2286000" algn="l">
              <a:lnSpc>
                <a:spcPct val="90000"/>
              </a:lnSpc>
              <a:spcBef>
                <a:spcPts val="600"/>
              </a:spcBef>
              <a:spcAft>
                <a:spcPts val="0"/>
              </a:spcAft>
              <a:buClr>
                <a:schemeClr val="lt1"/>
              </a:buClr>
              <a:buSzPts val="1600"/>
              <a:buNone/>
              <a:defRPr>
                <a:solidFill>
                  <a:schemeClr val="lt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28"/>
          <p:cNvSpPr txBox="1"/>
          <p:nvPr>
            <p:ph idx="3" type="body"/>
          </p:nvPr>
        </p:nvSpPr>
        <p:spPr>
          <a:xfrm>
            <a:off x="5183257" y="1007413"/>
            <a:ext cx="1899880" cy="1200329"/>
          </a:xfrm>
          <a:prstGeom prst="rect">
            <a:avLst/>
          </a:prstGeom>
          <a:noFill/>
          <a:ln>
            <a:noFill/>
          </a:ln>
        </p:spPr>
        <p:txBody>
          <a:bodyPr anchorCtr="0" anchor="ctr" bIns="45700" lIns="91425" spcFirstLastPara="1" rIns="91425" wrap="square" tIns="45700">
            <a:spAutoFit/>
          </a:bodyPr>
          <a:lstStyle>
            <a:lvl1pPr indent="-228600" lvl="0" marL="457200" algn="ctr">
              <a:lnSpc>
                <a:spcPct val="90000"/>
              </a:lnSpc>
              <a:spcBef>
                <a:spcPts val="1000"/>
              </a:spcBef>
              <a:spcAft>
                <a:spcPts val="0"/>
              </a:spcAft>
              <a:buClr>
                <a:schemeClr val="accent4"/>
              </a:buClr>
              <a:buSzPts val="8000"/>
              <a:buNone/>
              <a:defRPr b="1" i="0" sz="8000" u="none" cap="none" strike="noStrike">
                <a:solidFill>
                  <a:schemeClr val="accent4"/>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800"/>
              <a:buNone/>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allout with small Non-bulleted">
  <p:cSld name="5_Callout with small Non-bulleted">
    <p:spTree>
      <p:nvGrpSpPr>
        <p:cNvPr id="93" name="Shape 93"/>
        <p:cNvGrpSpPr/>
        <p:nvPr/>
      </p:nvGrpSpPr>
      <p:grpSpPr>
        <a:xfrm>
          <a:off x="0" y="0"/>
          <a:ext cx="0" cy="0"/>
          <a:chOff x="0" y="0"/>
          <a:chExt cx="0" cy="0"/>
        </a:xfrm>
      </p:grpSpPr>
      <p:sp>
        <p:nvSpPr>
          <p:cNvPr id="94" name="Google Shape;94;p29"/>
          <p:cNvSpPr/>
          <p:nvPr/>
        </p:nvSpPr>
        <p:spPr>
          <a:xfrm>
            <a:off x="0" y="0"/>
            <a:ext cx="12192000" cy="297484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5" name="Google Shape;95;p29"/>
          <p:cNvSpPr txBox="1"/>
          <p:nvPr>
            <p:ph idx="1" type="body"/>
          </p:nvPr>
        </p:nvSpPr>
        <p:spPr>
          <a:xfrm>
            <a:off x="269240" y="3367878"/>
            <a:ext cx="5192775" cy="1830245"/>
          </a:xfrm>
          <a:prstGeom prst="rect">
            <a:avLst/>
          </a:prstGeom>
          <a:noFill/>
          <a:ln>
            <a:noFill/>
          </a:ln>
        </p:spPr>
        <p:txBody>
          <a:bodyPr anchorCtr="0" anchor="t" bIns="45700" lIns="91425" spcFirstLastPara="1" rIns="91425" wrap="square" tIns="45700">
            <a:spAutoFit/>
          </a:bodyPr>
          <a:lstStyle>
            <a:lvl1pPr indent="-228600" lvl="0" marL="457200" marR="0" algn="l">
              <a:lnSpc>
                <a:spcPct val="90000"/>
              </a:lnSpc>
              <a:spcBef>
                <a:spcPts val="1200"/>
              </a:spcBef>
              <a:spcAft>
                <a:spcPts val="0"/>
              </a:spcAft>
              <a:buClr>
                <a:schemeClr val="dk1"/>
              </a:buClr>
              <a:buSzPts val="2823"/>
              <a:buFont typeface="Noto Sans Symbols"/>
              <a:buNone/>
              <a:defRPr sz="3137">
                <a:solidFill>
                  <a:schemeClr val="dk2"/>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961"/>
              <a:buNone/>
              <a:defRPr sz="1961"/>
            </a:lvl2pPr>
            <a:lvl3pPr indent="-228600" lvl="2" marL="1371600" algn="l">
              <a:lnSpc>
                <a:spcPct val="90000"/>
              </a:lnSpc>
              <a:spcBef>
                <a:spcPts val="1200"/>
              </a:spcBef>
              <a:spcAft>
                <a:spcPts val="0"/>
              </a:spcAft>
              <a:buClr>
                <a:schemeClr val="dk2"/>
              </a:buClr>
              <a:buSzPts val="1961"/>
              <a:buNone/>
              <a:defRPr sz="1961"/>
            </a:lvl3pPr>
            <a:lvl4pPr indent="-228600" lvl="3" marL="1828800" algn="l">
              <a:lnSpc>
                <a:spcPct val="90000"/>
              </a:lnSpc>
              <a:spcBef>
                <a:spcPts val="1200"/>
              </a:spcBef>
              <a:spcAft>
                <a:spcPts val="0"/>
              </a:spcAft>
              <a:buClr>
                <a:srgbClr val="262626"/>
              </a:buClr>
              <a:buSzPts val="1600"/>
              <a:buNone/>
              <a:defRPr/>
            </a:lvl4pPr>
            <a:lvl5pPr indent="-228600" lvl="4" marL="2286000" algn="l">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29"/>
          <p:cNvSpPr txBox="1"/>
          <p:nvPr>
            <p:ph idx="2" type="body"/>
          </p:nvPr>
        </p:nvSpPr>
        <p:spPr>
          <a:xfrm>
            <a:off x="6253316" y="3503950"/>
            <a:ext cx="5671764" cy="1705723"/>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1961"/>
              <a:buNone/>
              <a:defRPr sz="1961">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765"/>
              <a:buNone/>
              <a:defRPr sz="1765">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568"/>
              <a:buNone/>
              <a:defRPr sz="1568">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372"/>
              <a:buNone/>
              <a:defRPr sz="1372">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372"/>
              <a:buNone/>
              <a:defRPr sz="1372">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9"/>
          <p:cNvSpPr/>
          <p:nvPr>
            <p:ph idx="3" type="pic"/>
          </p:nvPr>
        </p:nvSpPr>
        <p:spPr>
          <a:xfrm>
            <a:off x="0" y="0"/>
            <a:ext cx="12192000" cy="2974848"/>
          </a:xfrm>
          <a:prstGeom prst="rect">
            <a:avLst/>
          </a:prstGeom>
          <a:blipFill rotWithShape="1">
            <a:blip r:embed="rId2">
              <a:alphaModFix/>
            </a:blip>
            <a:stretch>
              <a:fillRect b="-46449" l="0" r="-4797" t="-65716"/>
            </a:stretch>
          </a:blipFill>
          <a:ln>
            <a:noFill/>
          </a:ln>
        </p:spPr>
        <p:txBody>
          <a:bodyPr anchorCtr="0" anchor="ctr" bIns="45700" lIns="91425" spcFirstLastPara="1" rIns="91425" wrap="square" tIns="45700">
            <a:noAutofit/>
          </a:bodyPr>
          <a:lstStyle>
            <a:lvl1pPr lvl="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98" name="Google Shape;98;p29">
            <a:hlinkClick r:id="rId3"/>
          </p:cNvPr>
          <p:cNvSpPr/>
          <p:nvPr/>
        </p:nvSpPr>
        <p:spPr>
          <a:xfrm>
            <a:off x="9089198" y="6298102"/>
            <a:ext cx="2466220" cy="367873"/>
          </a:xfrm>
          <a:prstGeom prst="roundRect">
            <a:avLst>
              <a:gd fmla="val 50000" name="adj"/>
            </a:avLst>
          </a:prstGeom>
          <a:solidFill>
            <a:srgbClr val="00456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100"/>
              <a:buFont typeface="Quattrocento Sans"/>
              <a:buNone/>
            </a:pPr>
            <a:r>
              <a:rPr b="0" i="0" lang="en-US" sz="1100" u="none" cap="none" strike="noStrike">
                <a:solidFill>
                  <a:srgbClr val="FFFFFF"/>
                </a:solidFill>
                <a:latin typeface="Quattrocento Sans"/>
                <a:ea typeface="Quattrocento Sans"/>
                <a:cs typeface="Quattrocento Sans"/>
                <a:sym typeface="Quattrocento Sans"/>
              </a:rPr>
              <a:t>Neal Creative | click &amp; </a:t>
            </a:r>
            <a:r>
              <a:rPr b="1" i="0" lang="en-US" sz="1100" u="none" cap="none" strike="noStrike">
                <a:solidFill>
                  <a:srgbClr val="FFFFFF"/>
                </a:solidFill>
                <a:latin typeface="Quattrocento Sans"/>
                <a:ea typeface="Quattrocento Sans"/>
                <a:cs typeface="Quattrocento Sans"/>
                <a:sym typeface="Quattrocento Sans"/>
              </a:rPr>
              <a:t>Learn more</a:t>
            </a:r>
            <a:endParaRPr/>
          </a:p>
        </p:txBody>
      </p:sp>
      <p:sp>
        <p:nvSpPr>
          <p:cNvPr id="99" name="Google Shape;99;p29"/>
          <p:cNvSpPr txBox="1"/>
          <p:nvPr>
            <p:ph type="title"/>
          </p:nvPr>
        </p:nvSpPr>
        <p:spPr>
          <a:xfrm>
            <a:off x="304800" y="419099"/>
            <a:ext cx="8917577" cy="5909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9"/>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29">
            <a:hlinkClick r:id="rId4"/>
          </p:cNvPr>
          <p:cNvSpPr/>
          <p:nvPr/>
        </p:nvSpPr>
        <p:spPr>
          <a:xfrm>
            <a:off x="191616" y="6337795"/>
            <a:ext cx="1209664" cy="346234"/>
          </a:xfrm>
          <a:prstGeom prst="roundRect">
            <a:avLst>
              <a:gd fmla="val 50000" name="adj"/>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BFBFBF"/>
              </a:buClr>
              <a:buSzPts val="1000"/>
              <a:buFont typeface="Quattrocento Sans"/>
              <a:buNone/>
            </a:pPr>
            <a:r>
              <a:rPr lang="en-US" sz="1000">
                <a:solidFill>
                  <a:srgbClr val="BFBFBF"/>
                </a:solidFill>
                <a:latin typeface="Quattrocento Sans"/>
                <a:ea typeface="Quattrocento Sans"/>
                <a:cs typeface="Quattrocento Sans"/>
                <a:sym typeface="Quattrocento Sans"/>
              </a:rPr>
              <a:t>Neal Creative </a:t>
            </a:r>
            <a:r>
              <a:rPr lang="en-US" sz="900">
                <a:solidFill>
                  <a:srgbClr val="BFBFBF"/>
                </a:solidFill>
                <a:latin typeface="Quattrocento Sans"/>
                <a:ea typeface="Quattrocento Sans"/>
                <a:cs typeface="Quattrocento Sans"/>
                <a:sym typeface="Quattrocento Sans"/>
              </a:rPr>
              <a:t>©</a:t>
            </a:r>
            <a:r>
              <a:rPr lang="en-US" sz="1000">
                <a:solidFill>
                  <a:srgbClr val="BFBFBF"/>
                </a:solidFill>
                <a:latin typeface="Quattrocento Sans"/>
                <a:ea typeface="Quattrocento Sans"/>
                <a:cs typeface="Quattrocento Sans"/>
                <a:sym typeface="Quattrocento Sans"/>
              </a:rPr>
              <a:t> </a:t>
            </a:r>
            <a:endParaRPr b="1" sz="1000">
              <a:solidFill>
                <a:srgbClr val="BFBFBF"/>
              </a:solidFill>
              <a:latin typeface="Quattrocento Sans"/>
              <a:ea typeface="Quattrocento Sans"/>
              <a:cs typeface="Quattrocento Sans"/>
              <a:sym typeface="Quattrocento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_TITLE OR TRANSITION" showMasterSp="0">
  <p:cSld name="00_TITLE OR TRANSITION">
    <p:bg>
      <p:bgPr>
        <a:solidFill>
          <a:schemeClr val="dk2"/>
        </a:solidFill>
      </p:bgPr>
    </p:bg>
    <p:spTree>
      <p:nvGrpSpPr>
        <p:cNvPr id="102" name="Shape 102"/>
        <p:cNvGrpSpPr/>
        <p:nvPr/>
      </p:nvGrpSpPr>
      <p:grpSpPr>
        <a:xfrm>
          <a:off x="0" y="0"/>
          <a:ext cx="0" cy="0"/>
          <a:chOff x="0" y="0"/>
          <a:chExt cx="0" cy="0"/>
        </a:xfrm>
      </p:grpSpPr>
      <p:sp>
        <p:nvSpPr>
          <p:cNvPr id="103" name="Google Shape;103;p32"/>
          <p:cNvSpPr/>
          <p:nvPr/>
        </p:nvSpPr>
        <p:spPr>
          <a:xfrm>
            <a:off x="1219939" y="-739444"/>
            <a:ext cx="9107555" cy="9034439"/>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04" name="Google Shape;104;p32"/>
          <p:cNvSpPr/>
          <p:nvPr/>
        </p:nvSpPr>
        <p:spPr>
          <a:xfrm>
            <a:off x="1219939" y="-739444"/>
            <a:ext cx="9107555" cy="9034439"/>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05" name="Google Shape;105;p32"/>
          <p:cNvSpPr/>
          <p:nvPr/>
        </p:nvSpPr>
        <p:spPr>
          <a:xfrm>
            <a:off x="5907634" y="3213970"/>
            <a:ext cx="2805809" cy="2783284"/>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06" name="Google Shape;106;p32"/>
          <p:cNvSpPr/>
          <p:nvPr/>
        </p:nvSpPr>
        <p:spPr>
          <a:xfrm>
            <a:off x="5907634" y="3213970"/>
            <a:ext cx="2805809" cy="2783284"/>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07" name="Google Shape;107;p32"/>
          <p:cNvSpPr txBox="1"/>
          <p:nvPr>
            <p:ph type="ctrTitle"/>
          </p:nvPr>
        </p:nvSpPr>
        <p:spPr>
          <a:xfrm>
            <a:off x="1219939" y="2240230"/>
            <a:ext cx="9107555" cy="2308324"/>
          </a:xfrm>
          <a:prstGeom prst="rect">
            <a:avLst/>
          </a:prstGeom>
          <a:noFill/>
          <a:ln>
            <a:noFill/>
          </a:ln>
        </p:spPr>
        <p:txBody>
          <a:bodyPr anchorCtr="0" anchor="b" bIns="45700" lIns="91425" spcFirstLastPara="1" rIns="91425" wrap="square" tIns="45700">
            <a:spAutoFit/>
          </a:bodyPr>
          <a:lstStyle>
            <a:lvl1pPr lvl="0" algn="ctr">
              <a:lnSpc>
                <a:spcPct val="90000"/>
              </a:lnSpc>
              <a:spcBef>
                <a:spcPts val="0"/>
              </a:spcBef>
              <a:spcAft>
                <a:spcPts val="0"/>
              </a:spcAft>
              <a:buClr>
                <a:srgbClr val="F7FCFF"/>
              </a:buClr>
              <a:buSzPts val="8000"/>
              <a:buFont typeface="Quattrocento Sans"/>
              <a:buNone/>
              <a:defRPr b="1" i="0" sz="8000">
                <a:solidFill>
                  <a:srgbClr val="F7FC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ppt_w</p:attrName>
                                        </p:attrNameLst>
                                      </p:cBhvr>
                                      <p:tavLst>
                                        <p:tav fmla="" tm="0">
                                          <p:val>
                                            <p:strVal val="0"/>
                                          </p:val>
                                        </p:tav>
                                        <p:tav fmla="" tm="100000">
                                          <p:val>
                                            <p:strVal val="#ppt_w"/>
                                          </p:val>
                                        </p:tav>
                                      </p:tavLst>
                                    </p:anim>
                                    <p:anim calcmode="lin" valueType="num">
                                      <p:cBhvr additive="base">
                                        <p:cTn dur="500"/>
                                        <p:tgtEl>
                                          <p:spTgt spid="103"/>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250"/>
                                  </p:stCondLst>
                                  <p:childTnLst>
                                    <p:animEffect filter="fade" transition="out">
                                      <p:cBhvr>
                                        <p:cTn dur="500"/>
                                        <p:tgtEl>
                                          <p:spTgt spid="103"/>
                                        </p:tgtEl>
                                      </p:cBhvr>
                                    </p:animEffect>
                                    <p:set>
                                      <p:cBhvr>
                                        <p:cTn dur="1" fill="hold">
                                          <p:stCondLst>
                                            <p:cond delay="500"/>
                                          </p:stCondLst>
                                        </p:cTn>
                                        <p:tgtEl>
                                          <p:spTgt spid="103"/>
                                        </p:tgtEl>
                                        <p:attrNameLst>
                                          <p:attrName>style.visibility</p:attrName>
                                        </p:attrNameLst>
                                      </p:cBhvr>
                                      <p:to>
                                        <p:strVal val="hidden"/>
                                      </p:to>
                                    </p:set>
                                  </p:childTnLst>
                                </p:cTn>
                              </p:par>
                              <p:par>
                                <p:cTn fill="hold" nodeType="withEffect" presetClass="entr" presetID="23" presetSubtype="16">
                                  <p:stCondLst>
                                    <p:cond delay="25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p:tgtEl>
                                          <p:spTgt spid="104"/>
                                        </p:tgtEl>
                                        <p:attrNameLst>
                                          <p:attrName>ppt_w</p:attrName>
                                        </p:attrNameLst>
                                      </p:cBhvr>
                                      <p:tavLst>
                                        <p:tav fmla="" tm="0">
                                          <p:val>
                                            <p:strVal val="0"/>
                                          </p:val>
                                        </p:tav>
                                        <p:tav fmla="" tm="100000">
                                          <p:val>
                                            <p:strVal val="#ppt_w"/>
                                          </p:val>
                                        </p:tav>
                                      </p:tavLst>
                                    </p:anim>
                                    <p:anim calcmode="lin" valueType="num">
                                      <p:cBhvr additive="base">
                                        <p:cTn dur="500"/>
                                        <p:tgtEl>
                                          <p:spTgt spid="104"/>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500"/>
                                  </p:stCondLst>
                                  <p:childTnLst>
                                    <p:animEffect filter="fade" transition="out">
                                      <p:cBhvr>
                                        <p:cTn dur="500"/>
                                        <p:tgtEl>
                                          <p:spTgt spid="104"/>
                                        </p:tgtEl>
                                      </p:cBhvr>
                                    </p:animEffect>
                                    <p:set>
                                      <p:cBhvr>
                                        <p:cTn dur="1" fill="hold">
                                          <p:stCondLst>
                                            <p:cond delay="500"/>
                                          </p:stCondLst>
                                        </p:cTn>
                                        <p:tgtEl>
                                          <p:spTgt spid="104"/>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p:tgtEl>
                                          <p:spTgt spid="105"/>
                                        </p:tgtEl>
                                        <p:attrNameLst>
                                          <p:attrName>ppt_w</p:attrName>
                                        </p:attrNameLst>
                                      </p:cBhvr>
                                      <p:tavLst>
                                        <p:tav fmla="" tm="0">
                                          <p:val>
                                            <p:strVal val="0"/>
                                          </p:val>
                                        </p:tav>
                                        <p:tav fmla="" tm="100000">
                                          <p:val>
                                            <p:strVal val="#ppt_w"/>
                                          </p:val>
                                        </p:tav>
                                      </p:tavLst>
                                    </p:anim>
                                    <p:anim calcmode="lin" valueType="num">
                                      <p:cBhvr additive="base">
                                        <p:cTn dur="500"/>
                                        <p:tgtEl>
                                          <p:spTgt spid="105"/>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250"/>
                                  </p:stCondLst>
                                  <p:childTnLst>
                                    <p:animEffect filter="fade" transition="out">
                                      <p:cBhvr>
                                        <p:cTn dur="500"/>
                                        <p:tgtEl>
                                          <p:spTgt spid="105"/>
                                        </p:tgtEl>
                                      </p:cBhvr>
                                    </p:animEffect>
                                    <p:set>
                                      <p:cBhvr>
                                        <p:cTn dur="1" fill="hold">
                                          <p:stCondLst>
                                            <p:cond delay="500"/>
                                          </p:stCondLst>
                                        </p:cTn>
                                        <p:tgtEl>
                                          <p:spTgt spid="105"/>
                                        </p:tgtEl>
                                        <p:attrNameLst>
                                          <p:attrName>style.visibility</p:attrName>
                                        </p:attrNameLst>
                                      </p:cBhvr>
                                      <p:to>
                                        <p:strVal val="hidden"/>
                                      </p:to>
                                    </p:set>
                                  </p:childTnLst>
                                </p:cTn>
                              </p:par>
                              <p:par>
                                <p:cTn fill="hold" nodeType="withEffect" presetClass="entr" presetID="23" presetSubtype="16">
                                  <p:stCondLst>
                                    <p:cond delay="25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ppt_w</p:attrName>
                                        </p:attrNameLst>
                                      </p:cBhvr>
                                      <p:tavLst>
                                        <p:tav fmla="" tm="0">
                                          <p:val>
                                            <p:strVal val="0"/>
                                          </p:val>
                                        </p:tav>
                                        <p:tav fmla="" tm="100000">
                                          <p:val>
                                            <p:strVal val="#ppt_w"/>
                                          </p:val>
                                        </p:tav>
                                      </p:tavLst>
                                    </p:anim>
                                    <p:anim calcmode="lin" valueType="num">
                                      <p:cBhvr additive="base">
                                        <p:cTn dur="500"/>
                                        <p:tgtEl>
                                          <p:spTgt spid="106"/>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500"/>
                                  </p:stCondLst>
                                  <p:childTnLst>
                                    <p:animEffect filter="fade" transition="out">
                                      <p:cBhvr>
                                        <p:cTn dur="500"/>
                                        <p:tgtEl>
                                          <p:spTgt spid="106"/>
                                        </p:tgtEl>
                                      </p:cBhvr>
                                    </p:animEffect>
                                    <p:set>
                                      <p:cBhvr>
                                        <p:cTn dur="1" fill="hold">
                                          <p:stCondLst>
                                            <p:cond delay="500"/>
                                          </p:stCondLst>
                                        </p:cTn>
                                        <p:tgtEl>
                                          <p:spTgt spid="1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GHNUT BASE SECTION DIVIDER" showMasterSp="0">
  <p:cSld name="DOUGHNUT BASE SECTION DIVIDER">
    <p:bg>
      <p:bgPr>
        <a:solidFill>
          <a:schemeClr val="dk2"/>
        </a:solidFill>
      </p:bgPr>
    </p:bg>
    <p:spTree>
      <p:nvGrpSpPr>
        <p:cNvPr id="108" name="Shape 108"/>
        <p:cNvGrpSpPr/>
        <p:nvPr/>
      </p:nvGrpSpPr>
      <p:grpSpPr>
        <a:xfrm>
          <a:off x="0" y="0"/>
          <a:ext cx="0" cy="0"/>
          <a:chOff x="0" y="0"/>
          <a:chExt cx="0" cy="0"/>
        </a:xfrm>
      </p:grpSpPr>
      <p:sp>
        <p:nvSpPr>
          <p:cNvPr id="109" name="Google Shape;109;p33"/>
          <p:cNvSpPr/>
          <p:nvPr/>
        </p:nvSpPr>
        <p:spPr>
          <a:xfrm>
            <a:off x="2861702" y="157952"/>
            <a:ext cx="6483179" cy="6483179"/>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0" name="Google Shape;110;p33"/>
          <p:cNvSpPr txBox="1"/>
          <p:nvPr>
            <p:ph type="ctrTitle"/>
          </p:nvPr>
        </p:nvSpPr>
        <p:spPr>
          <a:xfrm>
            <a:off x="3448777" y="2768599"/>
            <a:ext cx="5208335" cy="1261884"/>
          </a:xfrm>
          <a:prstGeom prst="rect">
            <a:avLst/>
          </a:prstGeom>
          <a:noFill/>
          <a:ln>
            <a:noFill/>
          </a:ln>
        </p:spPr>
        <p:txBody>
          <a:bodyPr anchorCtr="0" anchor="ctr" bIns="45700" lIns="91425" spcFirstLastPara="1" rIns="91425" wrap="square" tIns="45700">
            <a:spAutoFit/>
          </a:bodyPr>
          <a:lstStyle>
            <a:lvl1pPr lvl="0" algn="ctr">
              <a:lnSpc>
                <a:spcPct val="95000"/>
              </a:lnSpc>
              <a:spcBef>
                <a:spcPts val="0"/>
              </a:spcBef>
              <a:spcAft>
                <a:spcPts val="0"/>
              </a:spcAft>
              <a:buClr>
                <a:schemeClr val="lt1"/>
              </a:buClr>
              <a:buSzPts val="4000"/>
              <a:buFont typeface="Quattrocento Sans"/>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33"/>
          <p:cNvSpPr/>
          <p:nvPr/>
        </p:nvSpPr>
        <p:spPr>
          <a:xfrm>
            <a:off x="3448777" y="745024"/>
            <a:ext cx="5309024" cy="5309025"/>
          </a:xfrm>
          <a:prstGeom prst="ellipse">
            <a:avLst/>
          </a:prstGeom>
          <a:noFill/>
          <a:ln cap="rnd" cmpd="sng" w="184150">
            <a:solidFill>
              <a:schemeClr val="accent4"/>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Quote dark option FLUSH LEFT">
  <p:cSld name="3_Quote dark option FLUSH LEFT">
    <p:bg>
      <p:bgPr>
        <a:solidFill>
          <a:srgbClr val="0C0C0C"/>
        </a:solidFill>
      </p:bgPr>
    </p:bg>
    <p:spTree>
      <p:nvGrpSpPr>
        <p:cNvPr id="112" name="Shape 112"/>
        <p:cNvGrpSpPr/>
        <p:nvPr/>
      </p:nvGrpSpPr>
      <p:grpSpPr>
        <a:xfrm>
          <a:off x="0" y="0"/>
          <a:ext cx="0" cy="0"/>
          <a:chOff x="0" y="0"/>
          <a:chExt cx="0" cy="0"/>
        </a:xfrm>
      </p:grpSpPr>
      <p:sp>
        <p:nvSpPr>
          <p:cNvPr id="113" name="Google Shape;113;p34"/>
          <p:cNvSpPr txBox="1"/>
          <p:nvPr>
            <p:ph idx="1" type="body"/>
          </p:nvPr>
        </p:nvSpPr>
        <p:spPr>
          <a:xfrm>
            <a:off x="304800" y="2884235"/>
            <a:ext cx="11658600" cy="1089529"/>
          </a:xfrm>
          <a:prstGeom prst="rect">
            <a:avLst/>
          </a:prstGeom>
          <a:noFill/>
          <a:ln>
            <a:noFill/>
          </a:ln>
        </p:spPr>
        <p:txBody>
          <a:bodyPr anchorCtr="0" anchor="ctr" bIns="45700" lIns="91425" spcFirstLastPara="1" rIns="91425" wrap="square" tIns="45700">
            <a:spAutoFit/>
          </a:bodyPr>
          <a:lstStyle>
            <a:lvl1pPr indent="-228600" lvl="0" marL="457200" algn="l">
              <a:lnSpc>
                <a:spcPct val="90000"/>
              </a:lnSpc>
              <a:spcBef>
                <a:spcPts val="0"/>
              </a:spcBef>
              <a:spcAft>
                <a:spcPts val="0"/>
              </a:spcAft>
              <a:buClr>
                <a:srgbClr val="F7FCFF"/>
              </a:buClr>
              <a:buSzPts val="3600"/>
              <a:buNone/>
              <a:defRPr b="0" sz="3600">
                <a:solidFill>
                  <a:srgbClr val="F7FCFF"/>
                </a:solidFill>
              </a:defRPr>
            </a:lvl1pPr>
            <a:lvl2pPr indent="-228600" lvl="1" marL="914400" algn="l">
              <a:lnSpc>
                <a:spcPct val="90000"/>
              </a:lnSpc>
              <a:spcBef>
                <a:spcPts val="0"/>
              </a:spcBef>
              <a:spcAft>
                <a:spcPts val="0"/>
              </a:spcAft>
              <a:buClr>
                <a:srgbClr val="F7FCFF"/>
              </a:buClr>
              <a:buSzPts val="3600"/>
              <a:buNone/>
              <a:defRPr b="1" sz="3600">
                <a:solidFill>
                  <a:srgbClr val="F7FCFF"/>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34"/>
          <p:cNvSpPr/>
          <p:nvPr/>
        </p:nvSpPr>
        <p:spPr>
          <a:xfrm>
            <a:off x="129521" y="0"/>
            <a:ext cx="2749481" cy="1364786"/>
          </a:xfrm>
          <a:custGeom>
            <a:rect b="b" l="l" r="r" t="t"/>
            <a:pathLst>
              <a:path extrusionOk="0" h="2353474" w="4741280">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5" name="Google Shape;115;p34"/>
          <p:cNvSpPr txBox="1"/>
          <p:nvPr>
            <p:ph idx="2" type="body"/>
          </p:nvPr>
        </p:nvSpPr>
        <p:spPr>
          <a:xfrm>
            <a:off x="3865562" y="5276808"/>
            <a:ext cx="8097838" cy="369332"/>
          </a:xfrm>
          <a:prstGeom prst="rect">
            <a:avLst/>
          </a:prstGeom>
          <a:noFill/>
          <a:ln>
            <a:noFill/>
          </a:ln>
        </p:spPr>
        <p:txBody>
          <a:bodyPr anchorCtr="0" anchor="t" bIns="45700" lIns="91425" spcFirstLastPara="1" rIns="91425" wrap="square" tIns="45700">
            <a:spAutoFit/>
          </a:bodyPr>
          <a:lstStyle>
            <a:lvl1pPr indent="-228600" lvl="0" marL="457200" algn="r">
              <a:lnSpc>
                <a:spcPct val="90000"/>
              </a:lnSpc>
              <a:spcBef>
                <a:spcPts val="0"/>
              </a:spcBef>
              <a:spcAft>
                <a:spcPts val="0"/>
              </a:spcAft>
              <a:buClr>
                <a:schemeClr val="lt1"/>
              </a:buClr>
              <a:buSzPts val="2000"/>
              <a:buNone/>
              <a:defRPr sz="2000">
                <a:solidFill>
                  <a:schemeClr val="lt1"/>
                </a:solidFill>
              </a:defRPr>
            </a:lvl1pPr>
            <a:lvl2pPr indent="-228600" lvl="1" marL="914400" algn="r">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option CENTRED">
  <p:cSld name="1_Quote dark option CENTRED">
    <p:bg>
      <p:bgPr>
        <a:solidFill>
          <a:srgbClr val="0C0C0C"/>
        </a:solidFill>
      </p:bgPr>
    </p:bg>
    <p:spTree>
      <p:nvGrpSpPr>
        <p:cNvPr id="116" name="Shape 116"/>
        <p:cNvGrpSpPr/>
        <p:nvPr/>
      </p:nvGrpSpPr>
      <p:grpSpPr>
        <a:xfrm>
          <a:off x="0" y="0"/>
          <a:ext cx="0" cy="0"/>
          <a:chOff x="0" y="0"/>
          <a:chExt cx="0" cy="0"/>
        </a:xfrm>
      </p:grpSpPr>
      <p:sp>
        <p:nvSpPr>
          <p:cNvPr id="117" name="Google Shape;117;p35"/>
          <p:cNvSpPr txBox="1"/>
          <p:nvPr>
            <p:ph idx="1" type="body"/>
          </p:nvPr>
        </p:nvSpPr>
        <p:spPr>
          <a:xfrm>
            <a:off x="304800" y="2884235"/>
            <a:ext cx="11658600" cy="1089529"/>
          </a:xfrm>
          <a:prstGeom prst="rect">
            <a:avLst/>
          </a:prstGeom>
          <a:noFill/>
          <a:ln>
            <a:noFill/>
          </a:ln>
        </p:spPr>
        <p:txBody>
          <a:bodyPr anchorCtr="0" anchor="ctr" bIns="45700" lIns="91425" spcFirstLastPara="1" rIns="91425" wrap="square" tIns="45700">
            <a:spAutoFit/>
          </a:bodyPr>
          <a:lstStyle>
            <a:lvl1pPr indent="-228600" lvl="0" marL="457200" algn="ctr">
              <a:lnSpc>
                <a:spcPct val="90000"/>
              </a:lnSpc>
              <a:spcBef>
                <a:spcPts val="0"/>
              </a:spcBef>
              <a:spcAft>
                <a:spcPts val="0"/>
              </a:spcAft>
              <a:buClr>
                <a:srgbClr val="F7FCFF"/>
              </a:buClr>
              <a:buSzPts val="3600"/>
              <a:buNone/>
              <a:defRPr b="0" sz="3600">
                <a:solidFill>
                  <a:srgbClr val="F7FCFF"/>
                </a:solidFill>
              </a:defRPr>
            </a:lvl1pPr>
            <a:lvl2pPr indent="-228600" lvl="1" marL="914400" algn="ctr">
              <a:lnSpc>
                <a:spcPct val="90000"/>
              </a:lnSpc>
              <a:spcBef>
                <a:spcPts val="0"/>
              </a:spcBef>
              <a:spcAft>
                <a:spcPts val="0"/>
              </a:spcAft>
              <a:buClr>
                <a:srgbClr val="F7FCFF"/>
              </a:buClr>
              <a:buSzPts val="3600"/>
              <a:buNone/>
              <a:defRPr b="1" sz="3600">
                <a:solidFill>
                  <a:srgbClr val="F7FCFF"/>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35"/>
          <p:cNvSpPr/>
          <p:nvPr/>
        </p:nvSpPr>
        <p:spPr>
          <a:xfrm>
            <a:off x="129521" y="0"/>
            <a:ext cx="2749481" cy="1364786"/>
          </a:xfrm>
          <a:custGeom>
            <a:rect b="b" l="l" r="r" t="t"/>
            <a:pathLst>
              <a:path extrusionOk="0" h="2353474" w="4741280">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9" name="Google Shape;119;p35"/>
          <p:cNvSpPr txBox="1"/>
          <p:nvPr>
            <p:ph idx="2" type="body"/>
          </p:nvPr>
        </p:nvSpPr>
        <p:spPr>
          <a:xfrm>
            <a:off x="3865562" y="5276808"/>
            <a:ext cx="8097838" cy="369332"/>
          </a:xfrm>
          <a:prstGeom prst="rect">
            <a:avLst/>
          </a:prstGeom>
          <a:noFill/>
          <a:ln>
            <a:noFill/>
          </a:ln>
        </p:spPr>
        <p:txBody>
          <a:bodyPr anchorCtr="0" anchor="t" bIns="45700" lIns="91425" spcFirstLastPara="1" rIns="91425" wrap="square" tIns="45700">
            <a:spAutoFit/>
          </a:bodyPr>
          <a:lstStyle>
            <a:lvl1pPr indent="-228600" lvl="0" marL="457200" algn="r">
              <a:lnSpc>
                <a:spcPct val="90000"/>
              </a:lnSpc>
              <a:spcBef>
                <a:spcPts val="0"/>
              </a:spcBef>
              <a:spcAft>
                <a:spcPts val="0"/>
              </a:spcAft>
              <a:buClr>
                <a:schemeClr val="lt1"/>
              </a:buClr>
              <a:buSzPts val="2000"/>
              <a:buNone/>
              <a:defRPr sz="2000">
                <a:solidFill>
                  <a:schemeClr val="lt1"/>
                </a:solidFill>
              </a:defRPr>
            </a:lvl1pPr>
            <a:lvl2pPr indent="-228600" lvl="1" marL="914400" algn="r">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light option CENTRED">
  <p:cSld name="1_Quote light option CENTRED">
    <p:spTree>
      <p:nvGrpSpPr>
        <p:cNvPr id="120" name="Shape 120"/>
        <p:cNvGrpSpPr/>
        <p:nvPr/>
      </p:nvGrpSpPr>
      <p:grpSpPr>
        <a:xfrm>
          <a:off x="0" y="0"/>
          <a:ext cx="0" cy="0"/>
          <a:chOff x="0" y="0"/>
          <a:chExt cx="0" cy="0"/>
        </a:xfrm>
      </p:grpSpPr>
      <p:sp>
        <p:nvSpPr>
          <p:cNvPr id="121" name="Google Shape;121;p36"/>
          <p:cNvSpPr txBox="1"/>
          <p:nvPr/>
        </p:nvSpPr>
        <p:spPr>
          <a:xfrm>
            <a:off x="5648960" y="419100"/>
            <a:ext cx="894080"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500">
                <a:solidFill>
                  <a:schemeClr val="accent4"/>
                </a:solidFill>
                <a:latin typeface="Arial Black"/>
                <a:ea typeface="Arial Black"/>
                <a:cs typeface="Arial Black"/>
                <a:sym typeface="Arial Black"/>
              </a:rPr>
              <a:t>“</a:t>
            </a:r>
            <a:endParaRPr sz="2800">
              <a:solidFill>
                <a:schemeClr val="accent4"/>
              </a:solidFill>
              <a:latin typeface="Quattrocento Sans"/>
              <a:ea typeface="Quattrocento Sans"/>
              <a:cs typeface="Quattrocento Sans"/>
              <a:sym typeface="Quattrocento Sans"/>
            </a:endParaRPr>
          </a:p>
        </p:txBody>
      </p:sp>
      <p:sp>
        <p:nvSpPr>
          <p:cNvPr id="122" name="Google Shape;122;p36"/>
          <p:cNvSpPr txBox="1"/>
          <p:nvPr>
            <p:ph idx="1" type="body"/>
          </p:nvPr>
        </p:nvSpPr>
        <p:spPr>
          <a:xfrm>
            <a:off x="3408362" y="5335071"/>
            <a:ext cx="8097838" cy="369332"/>
          </a:xfrm>
          <a:prstGeom prst="rect">
            <a:avLst/>
          </a:prstGeom>
          <a:noFill/>
          <a:ln>
            <a:noFill/>
          </a:ln>
        </p:spPr>
        <p:txBody>
          <a:bodyPr anchorCtr="0" anchor="t" bIns="45700" lIns="91425" spcFirstLastPara="1" rIns="91425" wrap="square" tIns="45700">
            <a:spAutoFit/>
          </a:bodyPr>
          <a:lstStyle>
            <a:lvl1pPr indent="-228600" lvl="0" marL="457200" algn="r">
              <a:lnSpc>
                <a:spcPct val="90000"/>
              </a:lnSpc>
              <a:spcBef>
                <a:spcPts val="0"/>
              </a:spcBef>
              <a:spcAft>
                <a:spcPts val="0"/>
              </a:spcAft>
              <a:buClr>
                <a:schemeClr val="dk2"/>
              </a:buClr>
              <a:buSzPts val="2000"/>
              <a:buNone/>
              <a:defRPr sz="2000">
                <a:solidFill>
                  <a:schemeClr val="dk2"/>
                </a:solidFill>
              </a:defRPr>
            </a:lvl1pPr>
            <a:lvl2pPr indent="-228600" lvl="1" marL="914400" algn="r">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36"/>
          <p:cNvSpPr txBox="1"/>
          <p:nvPr>
            <p:ph idx="2" type="body"/>
          </p:nvPr>
        </p:nvSpPr>
        <p:spPr>
          <a:xfrm>
            <a:off x="304800" y="2884235"/>
            <a:ext cx="11658600" cy="1089529"/>
          </a:xfrm>
          <a:prstGeom prst="rect">
            <a:avLst/>
          </a:prstGeom>
          <a:noFill/>
          <a:ln>
            <a:noFill/>
          </a:ln>
        </p:spPr>
        <p:txBody>
          <a:bodyPr anchorCtr="0" anchor="ctr" bIns="45700" lIns="91425" spcFirstLastPara="1" rIns="91425" wrap="square" tIns="45700">
            <a:spAutoFit/>
          </a:bodyPr>
          <a:lstStyle>
            <a:lvl1pPr indent="-228600" lvl="0" marL="457200" algn="ctr">
              <a:lnSpc>
                <a:spcPct val="90000"/>
              </a:lnSpc>
              <a:spcBef>
                <a:spcPts val="0"/>
              </a:spcBef>
              <a:spcAft>
                <a:spcPts val="0"/>
              </a:spcAft>
              <a:buClr>
                <a:srgbClr val="3F3F3F"/>
              </a:buClr>
              <a:buSzPts val="3600"/>
              <a:buNone/>
              <a:defRPr b="0" sz="3600">
                <a:solidFill>
                  <a:srgbClr val="3F3F3F"/>
                </a:solidFill>
              </a:defRPr>
            </a:lvl1pPr>
            <a:lvl2pPr indent="-228600" lvl="1" marL="914400" algn="ctr">
              <a:lnSpc>
                <a:spcPct val="90000"/>
              </a:lnSpc>
              <a:spcBef>
                <a:spcPts val="0"/>
              </a:spcBef>
              <a:spcAft>
                <a:spcPts val="0"/>
              </a:spcAft>
              <a:buClr>
                <a:srgbClr val="3F3F3F"/>
              </a:buClr>
              <a:buSzPts val="3600"/>
              <a:buNone/>
              <a:defRPr b="1" sz="3600">
                <a:solidFill>
                  <a:srgbClr val="3F3F3F"/>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36"/>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allout with small Non-bulleted">
  <p:cSld name="4_Callout with small Non-bulleted">
    <p:spTree>
      <p:nvGrpSpPr>
        <p:cNvPr id="125" name="Shape 125"/>
        <p:cNvGrpSpPr/>
        <p:nvPr/>
      </p:nvGrpSpPr>
      <p:grpSpPr>
        <a:xfrm>
          <a:off x="0" y="0"/>
          <a:ext cx="0" cy="0"/>
          <a:chOff x="0" y="0"/>
          <a:chExt cx="0" cy="0"/>
        </a:xfrm>
      </p:grpSpPr>
      <p:sp>
        <p:nvSpPr>
          <p:cNvPr id="126" name="Google Shape;126;p37"/>
          <p:cNvSpPr/>
          <p:nvPr/>
        </p:nvSpPr>
        <p:spPr>
          <a:xfrm>
            <a:off x="129521" y="0"/>
            <a:ext cx="4741280" cy="2353474"/>
          </a:xfrm>
          <a:custGeom>
            <a:rect b="b" l="l" r="r" t="t"/>
            <a:pathLst>
              <a:path extrusionOk="0" h="2353474" w="4741280">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27" name="Google Shape;127;p37"/>
          <p:cNvSpPr txBox="1"/>
          <p:nvPr>
            <p:ph idx="1" type="body"/>
          </p:nvPr>
        </p:nvSpPr>
        <p:spPr>
          <a:xfrm>
            <a:off x="304800" y="2472751"/>
            <a:ext cx="4566001" cy="1643527"/>
          </a:xfrm>
          <a:prstGeom prst="rect">
            <a:avLst/>
          </a:prstGeom>
          <a:noFill/>
          <a:ln>
            <a:noFill/>
          </a:ln>
        </p:spPr>
        <p:txBody>
          <a:bodyPr anchorCtr="0" anchor="t" bIns="45700" lIns="91425" spcFirstLastPara="1" rIns="91425" wrap="square" tIns="45700">
            <a:spAutoFit/>
          </a:bodyPr>
          <a:lstStyle>
            <a:lvl1pPr indent="-228600" lvl="0" marL="457200" marR="0" algn="l">
              <a:lnSpc>
                <a:spcPct val="90000"/>
              </a:lnSpc>
              <a:spcBef>
                <a:spcPts val="1200"/>
              </a:spcBef>
              <a:spcAft>
                <a:spcPts val="0"/>
              </a:spcAft>
              <a:buClr>
                <a:schemeClr val="dk1"/>
              </a:buClr>
              <a:buSzPts val="2520"/>
              <a:buFont typeface="Noto Sans Symbols"/>
              <a:buNone/>
              <a:defRPr b="0" sz="2800">
                <a:solidFill>
                  <a:schemeClr val="dk2"/>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961"/>
              <a:buNone/>
              <a:defRPr sz="1961"/>
            </a:lvl2pPr>
            <a:lvl3pPr indent="-228600" lvl="2" marL="1371600" algn="l">
              <a:lnSpc>
                <a:spcPct val="90000"/>
              </a:lnSpc>
              <a:spcBef>
                <a:spcPts val="1200"/>
              </a:spcBef>
              <a:spcAft>
                <a:spcPts val="0"/>
              </a:spcAft>
              <a:buClr>
                <a:schemeClr val="dk2"/>
              </a:buClr>
              <a:buSzPts val="1961"/>
              <a:buNone/>
              <a:defRPr sz="1961"/>
            </a:lvl3pPr>
            <a:lvl4pPr indent="-228600" lvl="3" marL="1828800" algn="l">
              <a:lnSpc>
                <a:spcPct val="90000"/>
              </a:lnSpc>
              <a:spcBef>
                <a:spcPts val="1200"/>
              </a:spcBef>
              <a:spcAft>
                <a:spcPts val="0"/>
              </a:spcAft>
              <a:buClr>
                <a:srgbClr val="262626"/>
              </a:buClr>
              <a:buSzPts val="1600"/>
              <a:buNone/>
              <a:defRPr/>
            </a:lvl4pPr>
            <a:lvl5pPr indent="-228600" lvl="4" marL="2286000" algn="l">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37"/>
          <p:cNvSpPr txBox="1"/>
          <p:nvPr>
            <p:ph idx="2" type="body"/>
          </p:nvPr>
        </p:nvSpPr>
        <p:spPr>
          <a:xfrm>
            <a:off x="6096000" y="419100"/>
            <a:ext cx="5671764" cy="1705723"/>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2200"/>
              <a:buNone/>
              <a:defRPr sz="2200">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765"/>
              <a:buNone/>
              <a:defRPr sz="1765">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568"/>
              <a:buNone/>
              <a:defRPr sz="1568">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372"/>
              <a:buNone/>
              <a:defRPr sz="1372">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372"/>
              <a:buNone/>
              <a:defRPr sz="1372">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37"/>
          <p:cNvSpPr txBox="1"/>
          <p:nvPr>
            <p:ph idx="12" type="sldNum"/>
          </p:nvPr>
        </p:nvSpPr>
        <p:spPr>
          <a:xfrm>
            <a:off x="11750600" y="6484937"/>
            <a:ext cx="425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30" name="Google Shape;130;p37"/>
          <p:cNvSpPr txBox="1"/>
          <p:nvPr>
            <p:ph type="title"/>
          </p:nvPr>
        </p:nvSpPr>
        <p:spPr>
          <a:xfrm>
            <a:off x="555244" y="0"/>
            <a:ext cx="4083304" cy="1357295"/>
          </a:xfrm>
          <a:prstGeom prst="rect">
            <a:avLst/>
          </a:prstGeom>
          <a:noFill/>
          <a:ln>
            <a:noFill/>
          </a:ln>
        </p:spPr>
        <p:txBody>
          <a:bodyPr anchorCtr="0" anchor="t" bIns="45700" lIns="146300" spcFirstLastPara="1" rIns="146300" wrap="square" tIns="420600">
            <a:spAutoFit/>
          </a:bodyPr>
          <a:lstStyle>
            <a:lvl1pPr lvl="0" algn="l">
              <a:lnSpc>
                <a:spcPct val="90000"/>
              </a:lnSpc>
              <a:spcBef>
                <a:spcPts val="0"/>
              </a:spcBef>
              <a:spcAft>
                <a:spcPts val="0"/>
              </a:spcAft>
              <a:buClr>
                <a:schemeClr val="lt1"/>
              </a:buClr>
              <a:buSzPts val="3200"/>
              <a:buFont typeface="Quattrocento Sans"/>
              <a:buNone/>
              <a:defRPr b="0" sz="32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37"/>
          <p:cNvSpPr txBox="1"/>
          <p:nvPr>
            <p:ph idx="3" type="body"/>
          </p:nvPr>
        </p:nvSpPr>
        <p:spPr>
          <a:xfrm>
            <a:off x="6096000" y="2697329"/>
            <a:ext cx="5671764" cy="1705723"/>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2200"/>
              <a:buNone/>
              <a:defRPr sz="2200">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765"/>
              <a:buNone/>
              <a:defRPr sz="1765">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568"/>
              <a:buNone/>
              <a:defRPr sz="1568">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372"/>
              <a:buNone/>
              <a:defRPr sz="1372">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372"/>
              <a:buNone/>
              <a:defRPr sz="1372">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37"/>
          <p:cNvSpPr txBox="1"/>
          <p:nvPr>
            <p:ph idx="4" type="body"/>
          </p:nvPr>
        </p:nvSpPr>
        <p:spPr>
          <a:xfrm>
            <a:off x="6096000" y="4975558"/>
            <a:ext cx="5671764" cy="1705723"/>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2200"/>
              <a:buNone/>
              <a:defRPr sz="2200">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765"/>
              <a:buNone/>
              <a:defRPr sz="1765">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568"/>
              <a:buNone/>
              <a:defRPr sz="1568">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372"/>
              <a:buNone/>
              <a:defRPr sz="1372">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372"/>
              <a:buNone/>
              <a:defRPr sz="1372">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250"/>
                                        <p:tgtEl>
                                          <p:spTgt spid="127">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250"/>
                                        <p:tgtEl>
                                          <p:spTgt spid="127">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250"/>
                                        <p:tgtEl>
                                          <p:spTgt spid="127">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250"/>
                                        <p:tgtEl>
                                          <p:spTgt spid="127">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250"/>
                                        <p:tgtEl>
                                          <p:spTgt spid="127">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7">
                                            <p:txEl>
                                              <p:pRg end="5" st="5"/>
                                            </p:txEl>
                                          </p:spTgt>
                                        </p:tgtEl>
                                        <p:attrNameLst>
                                          <p:attrName>style.visibility</p:attrName>
                                        </p:attrNameLst>
                                      </p:cBhvr>
                                      <p:to>
                                        <p:strVal val="visible"/>
                                      </p:to>
                                    </p:set>
                                    <p:animEffect filter="fade" transition="in">
                                      <p:cBhvr>
                                        <p:cTn dur="250"/>
                                        <p:tgtEl>
                                          <p:spTgt spid="127">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7">
                                            <p:txEl>
                                              <p:pRg end="6" st="6"/>
                                            </p:txEl>
                                          </p:spTgt>
                                        </p:tgtEl>
                                        <p:attrNameLst>
                                          <p:attrName>style.visibility</p:attrName>
                                        </p:attrNameLst>
                                      </p:cBhvr>
                                      <p:to>
                                        <p:strVal val="visible"/>
                                      </p:to>
                                    </p:set>
                                    <p:animEffect filter="fade" transition="in">
                                      <p:cBhvr>
                                        <p:cTn dur="250"/>
                                        <p:tgtEl>
                                          <p:spTgt spid="127">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7">
                                            <p:txEl>
                                              <p:pRg end="7" st="7"/>
                                            </p:txEl>
                                          </p:spTgt>
                                        </p:tgtEl>
                                        <p:attrNameLst>
                                          <p:attrName>style.visibility</p:attrName>
                                        </p:attrNameLst>
                                      </p:cBhvr>
                                      <p:to>
                                        <p:strVal val="visible"/>
                                      </p:to>
                                    </p:set>
                                    <p:animEffect filter="fade" transition="in">
                                      <p:cBhvr>
                                        <p:cTn dur="250"/>
                                        <p:tgtEl>
                                          <p:spTgt spid="127">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27">
                                            <p:txEl>
                                              <p:pRg end="8" st="8"/>
                                            </p:txEl>
                                          </p:spTgt>
                                        </p:tgtEl>
                                        <p:attrNameLst>
                                          <p:attrName>style.visibility</p:attrName>
                                        </p:attrNameLst>
                                      </p:cBhvr>
                                      <p:to>
                                        <p:strVal val="visible"/>
                                      </p:to>
                                    </p:set>
                                    <p:animEffect filter="fade" transition="in">
                                      <p:cBhvr>
                                        <p:cTn dur="250"/>
                                        <p:tgtEl>
                                          <p:spTgt spid="12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allout with small Non-bulleted">
  <p:cSld name="7_Callout with small Non-bulleted">
    <p:spTree>
      <p:nvGrpSpPr>
        <p:cNvPr id="133" name="Shape 133"/>
        <p:cNvGrpSpPr/>
        <p:nvPr/>
      </p:nvGrpSpPr>
      <p:grpSpPr>
        <a:xfrm>
          <a:off x="0" y="0"/>
          <a:ext cx="0" cy="0"/>
          <a:chOff x="0" y="0"/>
          <a:chExt cx="0" cy="0"/>
        </a:xfrm>
      </p:grpSpPr>
      <p:sp>
        <p:nvSpPr>
          <p:cNvPr id="134" name="Google Shape;134;p38"/>
          <p:cNvSpPr/>
          <p:nvPr/>
        </p:nvSpPr>
        <p:spPr>
          <a:xfrm>
            <a:off x="129521" y="0"/>
            <a:ext cx="4741280" cy="2353474"/>
          </a:xfrm>
          <a:custGeom>
            <a:rect b="b" l="l" r="r" t="t"/>
            <a:pathLst>
              <a:path extrusionOk="0" h="2353474" w="4741280">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35" name="Google Shape;135;p38"/>
          <p:cNvSpPr txBox="1"/>
          <p:nvPr>
            <p:ph idx="1" type="body"/>
          </p:nvPr>
        </p:nvSpPr>
        <p:spPr>
          <a:xfrm>
            <a:off x="6096000" y="431800"/>
            <a:ext cx="5371038" cy="1830245"/>
          </a:xfrm>
          <a:prstGeom prst="rect">
            <a:avLst/>
          </a:prstGeom>
          <a:noFill/>
          <a:ln>
            <a:noFill/>
          </a:ln>
        </p:spPr>
        <p:txBody>
          <a:bodyPr anchorCtr="0" anchor="t" bIns="45700" lIns="146300" spcFirstLastPara="1" rIns="146300" wrap="square" tIns="45700">
            <a:spAutoFit/>
          </a:bodyPr>
          <a:lstStyle>
            <a:lvl1pPr indent="-228600" lvl="0" marL="457200" marR="0" algn="l">
              <a:lnSpc>
                <a:spcPct val="90000"/>
              </a:lnSpc>
              <a:spcBef>
                <a:spcPts val="1200"/>
              </a:spcBef>
              <a:spcAft>
                <a:spcPts val="0"/>
              </a:spcAft>
              <a:buClr>
                <a:schemeClr val="dk1"/>
              </a:buClr>
              <a:buSzPts val="2823"/>
              <a:buFont typeface="Noto Sans Symbols"/>
              <a:buNone/>
              <a:defRPr sz="3137">
                <a:solidFill>
                  <a:schemeClr val="dk2"/>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961"/>
              <a:buNone/>
              <a:defRPr sz="1961"/>
            </a:lvl2pPr>
            <a:lvl3pPr indent="-228600" lvl="2" marL="1371600" algn="l">
              <a:lnSpc>
                <a:spcPct val="90000"/>
              </a:lnSpc>
              <a:spcBef>
                <a:spcPts val="1200"/>
              </a:spcBef>
              <a:spcAft>
                <a:spcPts val="0"/>
              </a:spcAft>
              <a:buClr>
                <a:schemeClr val="dk2"/>
              </a:buClr>
              <a:buSzPts val="1961"/>
              <a:buNone/>
              <a:defRPr sz="1961"/>
            </a:lvl3pPr>
            <a:lvl4pPr indent="-228600" lvl="3" marL="1828800" algn="l">
              <a:lnSpc>
                <a:spcPct val="90000"/>
              </a:lnSpc>
              <a:spcBef>
                <a:spcPts val="1200"/>
              </a:spcBef>
              <a:spcAft>
                <a:spcPts val="0"/>
              </a:spcAft>
              <a:buClr>
                <a:srgbClr val="262626"/>
              </a:buClr>
              <a:buSzPts val="1600"/>
              <a:buNone/>
              <a:defRPr/>
            </a:lvl4pPr>
            <a:lvl5pPr indent="-228600" lvl="4" marL="2286000" algn="l">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38"/>
          <p:cNvSpPr txBox="1"/>
          <p:nvPr>
            <p:ph idx="2" type="body"/>
          </p:nvPr>
        </p:nvSpPr>
        <p:spPr>
          <a:xfrm>
            <a:off x="293687" y="3436331"/>
            <a:ext cx="2286000" cy="1802032"/>
          </a:xfrm>
          <a:prstGeom prst="rect">
            <a:avLst/>
          </a:prstGeom>
          <a:noFill/>
          <a:ln>
            <a:noFill/>
          </a:ln>
        </p:spPr>
        <p:txBody>
          <a:bodyPr anchorCtr="0" anchor="t" bIns="45700" lIns="182875" spcFirstLastPara="1" rIns="182875" wrap="square" tIns="146300">
            <a:spAutoFit/>
          </a:bodyPr>
          <a:lstStyle>
            <a:lvl1pPr indent="-228600" lvl="0" marL="457200" algn="l">
              <a:lnSpc>
                <a:spcPct val="90000"/>
              </a:lnSpc>
              <a:spcBef>
                <a:spcPts val="1000"/>
              </a:spcBef>
              <a:spcAft>
                <a:spcPts val="0"/>
              </a:spcAft>
              <a:buClr>
                <a:schemeClr val="dk1"/>
              </a:buClr>
              <a:buSzPts val="1600"/>
              <a:buNone/>
              <a:defRPr b="1" sz="1600">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dk1"/>
              </a:buClr>
              <a:buSzPts val="1400"/>
              <a:buNone/>
              <a:defRPr b="0" sz="1400">
                <a:solidFill>
                  <a:schemeClr val="dk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200"/>
              <a:buNone/>
              <a:defRPr sz="1200">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100"/>
              <a:buNone/>
              <a:defRPr sz="1100">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100"/>
              <a:buNone/>
              <a:defRPr sz="11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38"/>
          <p:cNvSpPr txBox="1"/>
          <p:nvPr>
            <p:ph type="title"/>
          </p:nvPr>
        </p:nvSpPr>
        <p:spPr>
          <a:xfrm>
            <a:off x="555244" y="0"/>
            <a:ext cx="4083304" cy="1357295"/>
          </a:xfrm>
          <a:prstGeom prst="rect">
            <a:avLst/>
          </a:prstGeom>
          <a:noFill/>
          <a:ln>
            <a:noFill/>
          </a:ln>
        </p:spPr>
        <p:txBody>
          <a:bodyPr anchorCtr="0" anchor="t" bIns="45700" lIns="146300" spcFirstLastPara="1" rIns="146300" wrap="square" tIns="420600">
            <a:spAutoFit/>
          </a:bodyPr>
          <a:lstStyle>
            <a:lvl1pPr lvl="0" algn="l">
              <a:lnSpc>
                <a:spcPct val="90000"/>
              </a:lnSpc>
              <a:spcBef>
                <a:spcPts val="0"/>
              </a:spcBef>
              <a:spcAft>
                <a:spcPts val="0"/>
              </a:spcAft>
              <a:buClr>
                <a:schemeClr val="lt1"/>
              </a:buClr>
              <a:buSzPts val="3200"/>
              <a:buFont typeface="Quattrocento Sans"/>
              <a:buNone/>
              <a:defRPr b="0" sz="32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8"/>
          <p:cNvSpPr txBox="1"/>
          <p:nvPr>
            <p:ph idx="3" type="body"/>
          </p:nvPr>
        </p:nvSpPr>
        <p:spPr>
          <a:xfrm>
            <a:off x="2661017" y="3436331"/>
            <a:ext cx="2286000" cy="1750736"/>
          </a:xfrm>
          <a:prstGeom prst="rect">
            <a:avLst/>
          </a:prstGeom>
          <a:noFill/>
          <a:ln>
            <a:noFill/>
          </a:ln>
        </p:spPr>
        <p:txBody>
          <a:bodyPr anchorCtr="0" anchor="t" bIns="45700" lIns="182875" spcFirstLastPara="1" rIns="91425" wrap="square" tIns="146300">
            <a:spAutoFit/>
          </a:bodyPr>
          <a:lstStyle>
            <a:lvl1pPr indent="-228600" lvl="0" marL="457200" algn="l">
              <a:lnSpc>
                <a:spcPct val="90000"/>
              </a:lnSpc>
              <a:spcBef>
                <a:spcPts val="1000"/>
              </a:spcBef>
              <a:spcAft>
                <a:spcPts val="0"/>
              </a:spcAft>
              <a:buClr>
                <a:srgbClr val="262626"/>
              </a:buClr>
              <a:buSzPts val="1600"/>
              <a:buNone/>
              <a:defRPr b="1" sz="1600">
                <a:solidFill>
                  <a:srgbClr val="262626"/>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dk1"/>
              </a:buClr>
              <a:buSzPts val="1400"/>
              <a:buNone/>
              <a:defRPr b="0" sz="1400">
                <a:solidFill>
                  <a:schemeClr val="dk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200"/>
              <a:buNone/>
              <a:defRPr b="1" sz="1200">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100"/>
              <a:buNone/>
              <a:defRPr b="0" sz="1100">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100"/>
              <a:buNone/>
              <a:defRPr b="0" sz="11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38"/>
          <p:cNvSpPr txBox="1"/>
          <p:nvPr>
            <p:ph idx="4" type="body"/>
          </p:nvPr>
        </p:nvSpPr>
        <p:spPr>
          <a:xfrm>
            <a:off x="5028347" y="3436331"/>
            <a:ext cx="2286000" cy="1750736"/>
          </a:xfrm>
          <a:prstGeom prst="rect">
            <a:avLst/>
          </a:prstGeom>
          <a:noFill/>
          <a:ln>
            <a:noFill/>
          </a:ln>
        </p:spPr>
        <p:txBody>
          <a:bodyPr anchorCtr="0" anchor="t" bIns="45700" lIns="182875" spcFirstLastPara="1" rIns="91425" wrap="square" tIns="146300">
            <a:spAutoFit/>
          </a:bodyPr>
          <a:lstStyle>
            <a:lvl1pPr indent="-228600" lvl="0" marL="457200" algn="l">
              <a:lnSpc>
                <a:spcPct val="90000"/>
              </a:lnSpc>
              <a:spcBef>
                <a:spcPts val="1000"/>
              </a:spcBef>
              <a:spcAft>
                <a:spcPts val="0"/>
              </a:spcAft>
              <a:buClr>
                <a:srgbClr val="262626"/>
              </a:buClr>
              <a:buSzPts val="1600"/>
              <a:buNone/>
              <a:defRPr b="1" sz="1600">
                <a:solidFill>
                  <a:srgbClr val="262626"/>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dk1"/>
              </a:buClr>
              <a:buSzPts val="1400"/>
              <a:buNone/>
              <a:defRPr b="0" sz="1400">
                <a:solidFill>
                  <a:schemeClr val="dk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200"/>
              <a:buNone/>
              <a:defRPr b="1" sz="1200">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100"/>
              <a:buNone/>
              <a:defRPr b="0" sz="1100">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100"/>
              <a:buNone/>
              <a:defRPr b="0" sz="11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38"/>
          <p:cNvSpPr txBox="1"/>
          <p:nvPr>
            <p:ph idx="5" type="body"/>
          </p:nvPr>
        </p:nvSpPr>
        <p:spPr>
          <a:xfrm>
            <a:off x="7395677" y="3436331"/>
            <a:ext cx="2286000" cy="1802032"/>
          </a:xfrm>
          <a:prstGeom prst="rect">
            <a:avLst/>
          </a:prstGeom>
          <a:noFill/>
          <a:ln>
            <a:noFill/>
          </a:ln>
        </p:spPr>
        <p:txBody>
          <a:bodyPr anchorCtr="0" anchor="t" bIns="45700" lIns="182875" spcFirstLastPara="1" rIns="91425" wrap="square" tIns="146300">
            <a:spAutoFit/>
          </a:bodyPr>
          <a:lstStyle>
            <a:lvl1pPr indent="-228600" lvl="0" marL="457200" algn="l">
              <a:lnSpc>
                <a:spcPct val="90000"/>
              </a:lnSpc>
              <a:spcBef>
                <a:spcPts val="1000"/>
              </a:spcBef>
              <a:spcAft>
                <a:spcPts val="0"/>
              </a:spcAft>
              <a:buClr>
                <a:srgbClr val="262626"/>
              </a:buClr>
              <a:buSzPts val="1600"/>
              <a:buNone/>
              <a:defRPr b="1" sz="1600">
                <a:solidFill>
                  <a:srgbClr val="262626"/>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dk1"/>
              </a:buClr>
              <a:buSzPts val="1400"/>
              <a:buNone/>
              <a:defRPr b="0" sz="1400">
                <a:solidFill>
                  <a:schemeClr val="dk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200"/>
              <a:buNone/>
              <a:defRPr b="1" sz="1200">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100"/>
              <a:buNone/>
              <a:defRPr b="0" sz="1100">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100"/>
              <a:buNone/>
              <a:defRPr b="0" sz="11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38"/>
          <p:cNvSpPr txBox="1"/>
          <p:nvPr>
            <p:ph idx="6" type="body"/>
          </p:nvPr>
        </p:nvSpPr>
        <p:spPr>
          <a:xfrm>
            <a:off x="9763006" y="3436331"/>
            <a:ext cx="2286000" cy="1750736"/>
          </a:xfrm>
          <a:prstGeom prst="rect">
            <a:avLst/>
          </a:prstGeom>
          <a:noFill/>
          <a:ln>
            <a:noFill/>
          </a:ln>
        </p:spPr>
        <p:txBody>
          <a:bodyPr anchorCtr="0" anchor="t" bIns="45700" lIns="182875" spcFirstLastPara="1" rIns="91425" wrap="square" tIns="146300">
            <a:spAutoFit/>
          </a:bodyPr>
          <a:lstStyle>
            <a:lvl1pPr indent="-228600" lvl="0" marL="457200" algn="l">
              <a:lnSpc>
                <a:spcPct val="90000"/>
              </a:lnSpc>
              <a:spcBef>
                <a:spcPts val="1000"/>
              </a:spcBef>
              <a:spcAft>
                <a:spcPts val="0"/>
              </a:spcAft>
              <a:buClr>
                <a:srgbClr val="262626"/>
              </a:buClr>
              <a:buSzPts val="1600"/>
              <a:buNone/>
              <a:defRPr b="1" sz="1600">
                <a:solidFill>
                  <a:srgbClr val="262626"/>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dk1"/>
              </a:buClr>
              <a:buSzPts val="1400"/>
              <a:buNone/>
              <a:defRPr b="0" sz="1400">
                <a:solidFill>
                  <a:schemeClr val="dk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200"/>
              <a:buNone/>
              <a:defRPr b="1" sz="1200">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100"/>
              <a:buNone/>
              <a:defRPr b="0" sz="1100">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100"/>
              <a:buNone/>
              <a:defRPr b="0" sz="11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38"/>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50 Right Photo Layout" showMasterSp="0">
  <p:cSld name="50-50 Right Photo Layout">
    <p:spTree>
      <p:nvGrpSpPr>
        <p:cNvPr id="143" name="Shape 143"/>
        <p:cNvGrpSpPr/>
        <p:nvPr/>
      </p:nvGrpSpPr>
      <p:grpSpPr>
        <a:xfrm>
          <a:off x="0" y="0"/>
          <a:ext cx="0" cy="0"/>
          <a:chOff x="0" y="0"/>
          <a:chExt cx="0" cy="0"/>
        </a:xfrm>
      </p:grpSpPr>
      <p:sp>
        <p:nvSpPr>
          <p:cNvPr id="144" name="Google Shape;144;p39"/>
          <p:cNvSpPr/>
          <p:nvPr>
            <p:ph idx="2" type="pic"/>
          </p:nvPr>
        </p:nvSpPr>
        <p:spPr>
          <a:xfrm>
            <a:off x="6129304" y="0"/>
            <a:ext cx="6062696" cy="6856100"/>
          </a:xfrm>
          <a:prstGeom prst="rect">
            <a:avLst/>
          </a:prstGeom>
          <a:blipFill rotWithShape="1">
            <a:blip r:embed="rId2">
              <a:alphaModFix/>
            </a:blip>
            <a:stretch>
              <a:fillRect b="0" l="0" r="0" t="0"/>
            </a:stretch>
          </a:blipFill>
          <a:ln>
            <a:noFill/>
          </a:ln>
        </p:spPr>
        <p:txBody>
          <a:bodyPr anchorCtr="0" anchor="ctr" bIns="45700" lIns="91425" spcFirstLastPara="1" rIns="91425" wrap="square" tIns="548625">
            <a:noAutofit/>
          </a:bodyPr>
          <a:lstStyle>
            <a:lvl1pPr lvl="0" marR="0" rtl="0" algn="ctr">
              <a:lnSpc>
                <a:spcPct val="90000"/>
              </a:lnSpc>
              <a:spcBef>
                <a:spcPts val="1000"/>
              </a:spcBef>
              <a:spcAft>
                <a:spcPts val="0"/>
              </a:spcAft>
              <a:buClr>
                <a:srgbClr val="FFC000"/>
              </a:buClr>
              <a:buSzPts val="3600"/>
              <a:buFont typeface="Arial"/>
              <a:buNone/>
              <a:defRPr b="1" i="0" sz="3600" u="none" cap="none" strike="noStrike">
                <a:solidFill>
                  <a:srgbClr val="FFC000"/>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5" name="Google Shape;145;p39"/>
          <p:cNvSpPr txBox="1"/>
          <p:nvPr>
            <p:ph idx="12" type="sldNum"/>
          </p:nvPr>
        </p:nvSpPr>
        <p:spPr>
          <a:xfrm>
            <a:off x="11802836" y="6484937"/>
            <a:ext cx="387743"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lt1"/>
                </a:solidFill>
                <a:latin typeface="Quattrocento Sans"/>
                <a:ea typeface="Quattrocento Sans"/>
                <a:cs typeface="Quattrocento Sans"/>
                <a:sym typeface="Quattrocento Sans"/>
              </a:defRPr>
            </a:lvl1pPr>
            <a:lvl2pPr indent="0" lvl="1" marL="0" marR="0" algn="r">
              <a:spcBef>
                <a:spcPts val="0"/>
              </a:spcBef>
              <a:buNone/>
              <a:defRPr sz="1200">
                <a:solidFill>
                  <a:schemeClr val="lt1"/>
                </a:solidFill>
                <a:latin typeface="Quattrocento Sans"/>
                <a:ea typeface="Quattrocento Sans"/>
                <a:cs typeface="Quattrocento Sans"/>
                <a:sym typeface="Quattrocento Sans"/>
              </a:defRPr>
            </a:lvl2pPr>
            <a:lvl3pPr indent="0" lvl="2" marL="0" marR="0" algn="r">
              <a:spcBef>
                <a:spcPts val="0"/>
              </a:spcBef>
              <a:buNone/>
              <a:defRPr sz="1200">
                <a:solidFill>
                  <a:schemeClr val="lt1"/>
                </a:solidFill>
                <a:latin typeface="Quattrocento Sans"/>
                <a:ea typeface="Quattrocento Sans"/>
                <a:cs typeface="Quattrocento Sans"/>
                <a:sym typeface="Quattrocento Sans"/>
              </a:defRPr>
            </a:lvl3pPr>
            <a:lvl4pPr indent="0" lvl="3" marL="0" marR="0" algn="r">
              <a:spcBef>
                <a:spcPts val="0"/>
              </a:spcBef>
              <a:buNone/>
              <a:defRPr sz="1200">
                <a:solidFill>
                  <a:schemeClr val="lt1"/>
                </a:solidFill>
                <a:latin typeface="Quattrocento Sans"/>
                <a:ea typeface="Quattrocento Sans"/>
                <a:cs typeface="Quattrocento Sans"/>
                <a:sym typeface="Quattrocento Sans"/>
              </a:defRPr>
            </a:lvl4pPr>
            <a:lvl5pPr indent="0" lvl="4" marL="0" marR="0" algn="r">
              <a:spcBef>
                <a:spcPts val="0"/>
              </a:spcBef>
              <a:buNone/>
              <a:defRPr sz="1200">
                <a:solidFill>
                  <a:schemeClr val="lt1"/>
                </a:solidFill>
                <a:latin typeface="Quattrocento Sans"/>
                <a:ea typeface="Quattrocento Sans"/>
                <a:cs typeface="Quattrocento Sans"/>
                <a:sym typeface="Quattrocento Sans"/>
              </a:defRPr>
            </a:lvl5pPr>
            <a:lvl6pPr indent="0" lvl="5" marL="0" marR="0" algn="r">
              <a:spcBef>
                <a:spcPts val="0"/>
              </a:spcBef>
              <a:buNone/>
              <a:defRPr sz="1200">
                <a:solidFill>
                  <a:schemeClr val="lt1"/>
                </a:solidFill>
                <a:latin typeface="Quattrocento Sans"/>
                <a:ea typeface="Quattrocento Sans"/>
                <a:cs typeface="Quattrocento Sans"/>
                <a:sym typeface="Quattrocento Sans"/>
              </a:defRPr>
            </a:lvl6pPr>
            <a:lvl7pPr indent="0" lvl="6" marL="0" marR="0" algn="r">
              <a:spcBef>
                <a:spcPts val="0"/>
              </a:spcBef>
              <a:buNone/>
              <a:defRPr sz="1200">
                <a:solidFill>
                  <a:schemeClr val="lt1"/>
                </a:solidFill>
                <a:latin typeface="Quattrocento Sans"/>
                <a:ea typeface="Quattrocento Sans"/>
                <a:cs typeface="Quattrocento Sans"/>
                <a:sym typeface="Quattrocento Sans"/>
              </a:defRPr>
            </a:lvl7pPr>
            <a:lvl8pPr indent="0" lvl="7" marL="0" marR="0" algn="r">
              <a:spcBef>
                <a:spcPts val="0"/>
              </a:spcBef>
              <a:buNone/>
              <a:defRPr sz="1200">
                <a:solidFill>
                  <a:schemeClr val="lt1"/>
                </a:solidFill>
                <a:latin typeface="Quattrocento Sans"/>
                <a:ea typeface="Quattrocento Sans"/>
                <a:cs typeface="Quattrocento Sans"/>
                <a:sym typeface="Quattrocento Sans"/>
              </a:defRPr>
            </a:lvl8pPr>
            <a:lvl9pPr indent="0" lvl="8" marL="0" marR="0" algn="r">
              <a:spcBef>
                <a:spcPts val="0"/>
              </a:spcBef>
              <a:buNone/>
              <a:defRPr sz="1200">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39"/>
          <p:cNvSpPr txBox="1"/>
          <p:nvPr>
            <p:ph idx="1" type="body"/>
          </p:nvPr>
        </p:nvSpPr>
        <p:spPr>
          <a:xfrm>
            <a:off x="1875949" y="419100"/>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accent4"/>
              </a:buClr>
              <a:buSzPts val="5400"/>
              <a:buNone/>
              <a:defRPr sz="5400">
                <a:solidFill>
                  <a:schemeClr val="accent4"/>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39"/>
          <p:cNvSpPr txBox="1"/>
          <p:nvPr>
            <p:ph idx="3" type="body"/>
          </p:nvPr>
        </p:nvSpPr>
        <p:spPr>
          <a:xfrm>
            <a:off x="0" y="3429000"/>
            <a:ext cx="6096000" cy="2594043"/>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0"/>
              </a:spcBef>
              <a:spcAft>
                <a:spcPts val="0"/>
              </a:spcAft>
              <a:buClr>
                <a:schemeClr val="dk2"/>
              </a:buClr>
              <a:buSzPts val="3600"/>
              <a:buNone/>
              <a:defRPr b="0" i="0" sz="36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3000"/>
              </a:spcBef>
              <a:spcAft>
                <a:spcPts val="0"/>
              </a:spcAft>
              <a:buClr>
                <a:srgbClr val="595959"/>
              </a:buClr>
              <a:buSzPts val="2800"/>
              <a:buNone/>
              <a:defRPr sz="2800"/>
            </a:lvl2pPr>
            <a:lvl3pPr indent="-228600" lvl="2" marL="1371600" algn="ctr">
              <a:lnSpc>
                <a:spcPct val="90000"/>
              </a:lnSpc>
              <a:spcBef>
                <a:spcPts val="1200"/>
              </a:spcBef>
              <a:spcAft>
                <a:spcPts val="0"/>
              </a:spcAft>
              <a:buClr>
                <a:srgbClr val="262626"/>
              </a:buClr>
              <a:buSzPts val="2400"/>
              <a:buNone/>
              <a:defRPr b="0" sz="2400">
                <a:solidFill>
                  <a:srgbClr val="262626"/>
                </a:solidFill>
                <a:latin typeface="Quattrocento Sans"/>
                <a:ea typeface="Quattrocento Sans"/>
                <a:cs typeface="Quattrocento Sans"/>
                <a:sym typeface="Quattrocento Sans"/>
              </a:defRPr>
            </a:lvl3pPr>
            <a:lvl4pPr indent="-228600" lvl="3" marL="1828800" algn="ctr">
              <a:lnSpc>
                <a:spcPct val="90000"/>
              </a:lnSpc>
              <a:spcBef>
                <a:spcPts val="600"/>
              </a:spcBef>
              <a:spcAft>
                <a:spcPts val="0"/>
              </a:spcAft>
              <a:buClr>
                <a:srgbClr val="262626"/>
              </a:buClr>
              <a:buSzPts val="2000"/>
              <a:buNone/>
              <a:defRPr b="1" sz="2000"/>
            </a:lvl4pPr>
            <a:lvl5pPr indent="-228600" lvl="4" marL="2286000" algn="ctr">
              <a:lnSpc>
                <a:spcPct val="90000"/>
              </a:lnSpc>
              <a:spcBef>
                <a:spcPts val="600"/>
              </a:spcBef>
              <a:spcAft>
                <a:spcPts val="0"/>
              </a:spcAft>
              <a:buClr>
                <a:srgbClr val="262626"/>
              </a:buClr>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39"/>
          <p:cNvSpPr txBox="1"/>
          <p:nvPr>
            <p:ph idx="4" type="body"/>
          </p:nvPr>
        </p:nvSpPr>
        <p:spPr>
          <a:xfrm>
            <a:off x="0" y="1554163"/>
            <a:ext cx="6096000" cy="5909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1"/>
              </a:buClr>
              <a:buSzPts val="3600"/>
              <a:buNone/>
              <a:defRPr b="0" sz="3600">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595959"/>
              </a:buClr>
              <a:buSzPts val="3200"/>
              <a:buNone/>
              <a:defRPr b="0" sz="3200">
                <a:solidFill>
                  <a:srgbClr val="595959"/>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2000"/>
              <a:buNone/>
              <a:defRPr/>
            </a:lvl3pPr>
            <a:lvl4pPr indent="-228600" lvl="3" marL="1828800" algn="ctr">
              <a:lnSpc>
                <a:spcPct val="90000"/>
              </a:lnSpc>
              <a:spcBef>
                <a:spcPts val="1200"/>
              </a:spcBef>
              <a:spcAft>
                <a:spcPts val="0"/>
              </a:spcAft>
              <a:buClr>
                <a:srgbClr val="262626"/>
              </a:buClr>
              <a:buSzPts val="1600"/>
              <a:buNone/>
              <a:defRPr/>
            </a:lvl4pPr>
            <a:lvl5pPr indent="-228600" lvl="4" marL="2286000" algn="ctr">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R TRANSITION" showMasterSp="0">
  <p:cSld name="1_TITLE OR TRANSITION">
    <p:bg>
      <p:bgPr>
        <a:solidFill>
          <a:schemeClr val="dk2"/>
        </a:solidFill>
      </p:bgPr>
    </p:bg>
    <p:spTree>
      <p:nvGrpSpPr>
        <p:cNvPr id="18" name="Shape 18"/>
        <p:cNvGrpSpPr/>
        <p:nvPr/>
      </p:nvGrpSpPr>
      <p:grpSpPr>
        <a:xfrm>
          <a:off x="0" y="0"/>
          <a:ext cx="0" cy="0"/>
          <a:chOff x="0" y="0"/>
          <a:chExt cx="0" cy="0"/>
        </a:xfrm>
      </p:grpSpPr>
      <p:sp>
        <p:nvSpPr>
          <p:cNvPr id="19" name="Google Shape;19;p31"/>
          <p:cNvSpPr/>
          <p:nvPr/>
        </p:nvSpPr>
        <p:spPr>
          <a:xfrm>
            <a:off x="1219939" y="-739444"/>
            <a:ext cx="9107555" cy="9034439"/>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0" name="Google Shape;20;p31"/>
          <p:cNvSpPr/>
          <p:nvPr/>
        </p:nvSpPr>
        <p:spPr>
          <a:xfrm>
            <a:off x="1219939" y="-739444"/>
            <a:ext cx="9107555" cy="9034439"/>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1" name="Google Shape;21;p31"/>
          <p:cNvSpPr/>
          <p:nvPr/>
        </p:nvSpPr>
        <p:spPr>
          <a:xfrm>
            <a:off x="5907634" y="3213970"/>
            <a:ext cx="2805809" cy="2783284"/>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2" name="Google Shape;22;p31"/>
          <p:cNvSpPr/>
          <p:nvPr/>
        </p:nvSpPr>
        <p:spPr>
          <a:xfrm>
            <a:off x="5907634" y="3213970"/>
            <a:ext cx="2805809" cy="2783284"/>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3" name="Google Shape;23;p31"/>
          <p:cNvSpPr txBox="1"/>
          <p:nvPr>
            <p:ph type="ctrTitle"/>
          </p:nvPr>
        </p:nvSpPr>
        <p:spPr>
          <a:xfrm>
            <a:off x="1219939" y="2240230"/>
            <a:ext cx="9107555" cy="2308324"/>
          </a:xfrm>
          <a:prstGeom prst="rect">
            <a:avLst/>
          </a:prstGeom>
          <a:noFill/>
          <a:ln>
            <a:noFill/>
          </a:ln>
        </p:spPr>
        <p:txBody>
          <a:bodyPr anchorCtr="0" anchor="b" bIns="45700" lIns="91425" spcFirstLastPara="1" rIns="91425" wrap="square" tIns="45700">
            <a:spAutoFit/>
          </a:bodyPr>
          <a:lstStyle>
            <a:lvl1pPr lvl="0" algn="ctr">
              <a:lnSpc>
                <a:spcPct val="90000"/>
              </a:lnSpc>
              <a:spcBef>
                <a:spcPts val="0"/>
              </a:spcBef>
              <a:spcAft>
                <a:spcPts val="0"/>
              </a:spcAft>
              <a:buClr>
                <a:srgbClr val="F7FCFF"/>
              </a:buClr>
              <a:buSzPts val="8000"/>
              <a:buFont typeface="Quattrocento Sans"/>
              <a:buNone/>
              <a:defRPr b="1" i="0" sz="8000">
                <a:solidFill>
                  <a:srgbClr val="F7FC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1">
            <a:hlinkClick r:id="rId2"/>
          </p:cNvPr>
          <p:cNvSpPr/>
          <p:nvPr/>
        </p:nvSpPr>
        <p:spPr>
          <a:xfrm>
            <a:off x="191616" y="6337795"/>
            <a:ext cx="1209664" cy="346234"/>
          </a:xfrm>
          <a:prstGeom prst="roundRect">
            <a:avLst>
              <a:gd fmla="val 50000" name="adj"/>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A57"/>
              </a:buClr>
              <a:buSzPts val="1000"/>
              <a:buFont typeface="Quattrocento Sans"/>
              <a:buNone/>
            </a:pPr>
            <a:r>
              <a:rPr lang="en-US" sz="1000">
                <a:solidFill>
                  <a:srgbClr val="003A57"/>
                </a:solidFill>
                <a:latin typeface="Quattrocento Sans"/>
                <a:ea typeface="Quattrocento Sans"/>
                <a:cs typeface="Quattrocento Sans"/>
                <a:sym typeface="Quattrocento Sans"/>
              </a:rPr>
              <a:t>Neal Creative </a:t>
            </a:r>
            <a:r>
              <a:rPr lang="en-US" sz="900">
                <a:solidFill>
                  <a:srgbClr val="003A57"/>
                </a:solidFill>
                <a:latin typeface="Quattrocento Sans"/>
                <a:ea typeface="Quattrocento Sans"/>
                <a:cs typeface="Quattrocento Sans"/>
                <a:sym typeface="Quattrocento Sans"/>
              </a:rPr>
              <a:t>©</a:t>
            </a:r>
            <a:r>
              <a:rPr lang="en-US" sz="1000">
                <a:solidFill>
                  <a:srgbClr val="003A57"/>
                </a:solidFill>
                <a:latin typeface="Quattrocento Sans"/>
                <a:ea typeface="Quattrocento Sans"/>
                <a:cs typeface="Quattrocento Sans"/>
                <a:sym typeface="Quattrocento Sans"/>
              </a:rPr>
              <a:t> </a:t>
            </a:r>
            <a:endParaRPr b="1" sz="1000">
              <a:solidFill>
                <a:srgbClr val="003A57"/>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p:tgtEl>
                                          <p:spTgt spid="19"/>
                                        </p:tgtEl>
                                        <p:attrNameLst>
                                          <p:attrName>ppt_w</p:attrName>
                                        </p:attrNameLst>
                                      </p:cBhvr>
                                      <p:tavLst>
                                        <p:tav fmla="" tm="0">
                                          <p:val>
                                            <p:strVal val="0"/>
                                          </p:val>
                                        </p:tav>
                                        <p:tav fmla="" tm="100000">
                                          <p:val>
                                            <p:strVal val="#ppt_w"/>
                                          </p:val>
                                        </p:tav>
                                      </p:tavLst>
                                    </p:anim>
                                    <p:anim calcmode="lin" valueType="num">
                                      <p:cBhvr additive="base">
                                        <p:cTn dur="500"/>
                                        <p:tgtEl>
                                          <p:spTgt spid="19"/>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250"/>
                                  </p:stCondLst>
                                  <p:childTnLst>
                                    <p:animEffect filter="fade" transition="out">
                                      <p:cBhvr>
                                        <p:cTn dur="500"/>
                                        <p:tgtEl>
                                          <p:spTgt spid="19"/>
                                        </p:tgtEl>
                                      </p:cBhvr>
                                    </p:animEffect>
                                    <p:set>
                                      <p:cBhvr>
                                        <p:cTn dur="1" fill="hold">
                                          <p:stCondLst>
                                            <p:cond delay="500"/>
                                          </p:stCondLst>
                                        </p:cTn>
                                        <p:tgtEl>
                                          <p:spTgt spid="19"/>
                                        </p:tgtEl>
                                        <p:attrNameLst>
                                          <p:attrName>style.visibility</p:attrName>
                                        </p:attrNameLst>
                                      </p:cBhvr>
                                      <p:to>
                                        <p:strVal val="hidden"/>
                                      </p:to>
                                    </p:set>
                                  </p:childTnLst>
                                </p:cTn>
                              </p:par>
                              <p:par>
                                <p:cTn fill="hold" nodeType="withEffect" presetClass="entr" presetID="23" presetSubtype="16">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p:tgtEl>
                                          <p:spTgt spid="20"/>
                                        </p:tgtEl>
                                        <p:attrNameLst>
                                          <p:attrName>ppt_w</p:attrName>
                                        </p:attrNameLst>
                                      </p:cBhvr>
                                      <p:tavLst>
                                        <p:tav fmla="" tm="0">
                                          <p:val>
                                            <p:strVal val="0"/>
                                          </p:val>
                                        </p:tav>
                                        <p:tav fmla="" tm="100000">
                                          <p:val>
                                            <p:strVal val="#ppt_w"/>
                                          </p:val>
                                        </p:tav>
                                      </p:tavLst>
                                    </p:anim>
                                    <p:anim calcmode="lin" valueType="num">
                                      <p:cBhvr additive="base">
                                        <p:cTn dur="500"/>
                                        <p:tgtEl>
                                          <p:spTgt spid="20"/>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500"/>
                                  </p:stCondLst>
                                  <p:childTnLst>
                                    <p:animEffect filter="fade" transition="out">
                                      <p:cBhvr>
                                        <p:cTn dur="500"/>
                                        <p:tgtEl>
                                          <p:spTgt spid="20"/>
                                        </p:tgtEl>
                                      </p:cBhvr>
                                    </p:animEffect>
                                    <p:set>
                                      <p:cBhvr>
                                        <p:cTn dur="1" fill="hold">
                                          <p:stCondLst>
                                            <p:cond delay="500"/>
                                          </p:stCondLst>
                                        </p:cTn>
                                        <p:tgtEl>
                                          <p:spTgt spid="20"/>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p:tgtEl>
                                          <p:spTgt spid="21"/>
                                        </p:tgtEl>
                                        <p:attrNameLst>
                                          <p:attrName>ppt_w</p:attrName>
                                        </p:attrNameLst>
                                      </p:cBhvr>
                                      <p:tavLst>
                                        <p:tav fmla="" tm="0">
                                          <p:val>
                                            <p:strVal val="0"/>
                                          </p:val>
                                        </p:tav>
                                        <p:tav fmla="" tm="100000">
                                          <p:val>
                                            <p:strVal val="#ppt_w"/>
                                          </p:val>
                                        </p:tav>
                                      </p:tavLst>
                                    </p:anim>
                                    <p:anim calcmode="lin" valueType="num">
                                      <p:cBhvr additive="base">
                                        <p:cTn dur="500"/>
                                        <p:tgtEl>
                                          <p:spTgt spid="21"/>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250"/>
                                  </p:stCondLst>
                                  <p:childTnLst>
                                    <p:animEffect filter="fade" transition="out">
                                      <p:cBhvr>
                                        <p:cTn dur="500"/>
                                        <p:tgtEl>
                                          <p:spTgt spid="21"/>
                                        </p:tgtEl>
                                      </p:cBhvr>
                                    </p:animEffect>
                                    <p:set>
                                      <p:cBhvr>
                                        <p:cTn dur="1" fill="hold">
                                          <p:stCondLst>
                                            <p:cond delay="500"/>
                                          </p:stCondLst>
                                        </p:cTn>
                                        <p:tgtEl>
                                          <p:spTgt spid="21"/>
                                        </p:tgtEl>
                                        <p:attrNameLst>
                                          <p:attrName>style.visibility</p:attrName>
                                        </p:attrNameLst>
                                      </p:cBhvr>
                                      <p:to>
                                        <p:strVal val="hidden"/>
                                      </p:to>
                                    </p:set>
                                  </p:childTnLst>
                                </p:cTn>
                              </p:par>
                              <p:par>
                                <p:cTn fill="hold" nodeType="withEffect" presetClass="entr" presetID="23" presetSubtype="16">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p:tgtEl>
                                          <p:spTgt spid="22"/>
                                        </p:tgtEl>
                                        <p:attrNameLst>
                                          <p:attrName>ppt_w</p:attrName>
                                        </p:attrNameLst>
                                      </p:cBhvr>
                                      <p:tavLst>
                                        <p:tav fmla="" tm="0">
                                          <p:val>
                                            <p:strVal val="0"/>
                                          </p:val>
                                        </p:tav>
                                        <p:tav fmla="" tm="100000">
                                          <p:val>
                                            <p:strVal val="#ppt_w"/>
                                          </p:val>
                                        </p:tav>
                                      </p:tavLst>
                                    </p:anim>
                                    <p:anim calcmode="lin" valueType="num">
                                      <p:cBhvr additive="base">
                                        <p:cTn dur="500"/>
                                        <p:tgtEl>
                                          <p:spTgt spid="22"/>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500"/>
                                  </p:stCondLst>
                                  <p:childTnLst>
                                    <p:animEffect filter="fade" transition="out">
                                      <p:cBhvr>
                                        <p:cTn dur="500"/>
                                        <p:tgtEl>
                                          <p:spTgt spid="22"/>
                                        </p:tgtEl>
                                      </p:cBhvr>
                                    </p:animEffect>
                                    <p:set>
                                      <p:cBhvr>
                                        <p:cTn dur="1" fill="hold">
                                          <p:stCondLst>
                                            <p:cond delay="500"/>
                                          </p:stCondLst>
                                        </p:cTn>
                                        <p:tgtEl>
                                          <p:spTgt spid="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50-50 Right Photo Layout" showMasterSp="0">
  <p:cSld name="2_50-50 Right Photo Layout">
    <p:spTree>
      <p:nvGrpSpPr>
        <p:cNvPr id="149" name="Shape 149"/>
        <p:cNvGrpSpPr/>
        <p:nvPr/>
      </p:nvGrpSpPr>
      <p:grpSpPr>
        <a:xfrm>
          <a:off x="0" y="0"/>
          <a:ext cx="0" cy="0"/>
          <a:chOff x="0" y="0"/>
          <a:chExt cx="0" cy="0"/>
        </a:xfrm>
      </p:grpSpPr>
      <p:sp>
        <p:nvSpPr>
          <p:cNvPr id="150" name="Google Shape;150;p40"/>
          <p:cNvSpPr/>
          <p:nvPr>
            <p:ph idx="2" type="pic"/>
          </p:nvPr>
        </p:nvSpPr>
        <p:spPr>
          <a:xfrm>
            <a:off x="6129304" y="0"/>
            <a:ext cx="6062696" cy="6856100"/>
          </a:xfrm>
          <a:prstGeom prst="rect">
            <a:avLst/>
          </a:prstGeom>
          <a:blipFill rotWithShape="1">
            <a:blip r:embed="rId2">
              <a:alphaModFix/>
            </a:blip>
            <a:stretch>
              <a:fillRect b="0" l="0" r="0" t="0"/>
            </a:stretch>
          </a:blipFill>
          <a:ln>
            <a:noFill/>
          </a:ln>
        </p:spPr>
        <p:txBody>
          <a:bodyPr anchorCtr="0" anchor="ctr" bIns="45700" lIns="91425" spcFirstLastPara="1" rIns="91425" wrap="square" tIns="548625">
            <a:noAutofit/>
          </a:bodyPr>
          <a:lstStyle>
            <a:lvl1pPr lvl="0" marR="0" rtl="0" algn="ctr">
              <a:lnSpc>
                <a:spcPct val="90000"/>
              </a:lnSpc>
              <a:spcBef>
                <a:spcPts val="1000"/>
              </a:spcBef>
              <a:spcAft>
                <a:spcPts val="0"/>
              </a:spcAft>
              <a:buClr>
                <a:srgbClr val="FFC000"/>
              </a:buClr>
              <a:buSzPts val="3600"/>
              <a:buFont typeface="Arial"/>
              <a:buNone/>
              <a:defRPr b="1" i="0" sz="3600" u="none" cap="none" strike="noStrike">
                <a:solidFill>
                  <a:srgbClr val="FFC000"/>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1" name="Google Shape;151;p40"/>
          <p:cNvSpPr txBox="1"/>
          <p:nvPr>
            <p:ph idx="1" type="body"/>
          </p:nvPr>
        </p:nvSpPr>
        <p:spPr>
          <a:xfrm>
            <a:off x="0" y="3429000"/>
            <a:ext cx="6129304" cy="2754087"/>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0"/>
              </a:spcBef>
              <a:spcAft>
                <a:spcPts val="0"/>
              </a:spcAft>
              <a:buClr>
                <a:schemeClr val="dk2"/>
              </a:buClr>
              <a:buSzPts val="3600"/>
              <a:buNone/>
              <a:defRPr b="0" i="0" sz="36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3000"/>
              </a:spcBef>
              <a:spcAft>
                <a:spcPts val="0"/>
              </a:spcAft>
              <a:buClr>
                <a:srgbClr val="595959"/>
              </a:buClr>
              <a:buSzPts val="2800"/>
              <a:buNone/>
              <a:defRPr sz="2800"/>
            </a:lvl2pPr>
            <a:lvl3pPr indent="-228600" lvl="2" marL="1371600" algn="ctr">
              <a:lnSpc>
                <a:spcPct val="90000"/>
              </a:lnSpc>
              <a:spcBef>
                <a:spcPts val="1200"/>
              </a:spcBef>
              <a:spcAft>
                <a:spcPts val="0"/>
              </a:spcAft>
              <a:buClr>
                <a:srgbClr val="262626"/>
              </a:buClr>
              <a:buSzPts val="2400"/>
              <a:buNone/>
              <a:defRPr b="0" sz="2400">
                <a:solidFill>
                  <a:srgbClr val="262626"/>
                </a:solidFill>
                <a:latin typeface="Quattrocento Sans"/>
                <a:ea typeface="Quattrocento Sans"/>
                <a:cs typeface="Quattrocento Sans"/>
                <a:sym typeface="Quattrocento Sans"/>
              </a:defRPr>
            </a:lvl3pPr>
            <a:lvl4pPr indent="-228600" lvl="3" marL="1828800" algn="ctr">
              <a:lnSpc>
                <a:spcPct val="90000"/>
              </a:lnSpc>
              <a:spcBef>
                <a:spcPts val="1200"/>
              </a:spcBef>
              <a:spcAft>
                <a:spcPts val="0"/>
              </a:spcAft>
              <a:buClr>
                <a:srgbClr val="262626"/>
              </a:buClr>
              <a:buSzPts val="2000"/>
              <a:buNone/>
              <a:defRPr b="1" sz="2000"/>
            </a:lvl4pPr>
            <a:lvl5pPr indent="-228600" lvl="4" marL="2286000" algn="ctr">
              <a:lnSpc>
                <a:spcPct val="90000"/>
              </a:lnSpc>
              <a:spcBef>
                <a:spcPts val="600"/>
              </a:spcBef>
              <a:spcAft>
                <a:spcPts val="0"/>
              </a:spcAft>
              <a:buClr>
                <a:srgbClr val="262626"/>
              </a:buClr>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40"/>
          <p:cNvSpPr txBox="1"/>
          <p:nvPr>
            <p:ph idx="3" type="body"/>
          </p:nvPr>
        </p:nvSpPr>
        <p:spPr>
          <a:xfrm>
            <a:off x="1875949" y="419100"/>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accent4"/>
              </a:buClr>
              <a:buSzPts val="5400"/>
              <a:buNone/>
              <a:defRPr sz="5400">
                <a:solidFill>
                  <a:schemeClr val="accent4"/>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40"/>
          <p:cNvSpPr txBox="1"/>
          <p:nvPr>
            <p:ph idx="4" type="body"/>
          </p:nvPr>
        </p:nvSpPr>
        <p:spPr>
          <a:xfrm>
            <a:off x="0" y="1554163"/>
            <a:ext cx="6129304" cy="5909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1"/>
              </a:buClr>
              <a:buSzPts val="3600"/>
              <a:buNone/>
              <a:defRPr b="0" sz="3600">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595959"/>
              </a:buClr>
              <a:buSzPts val="3200"/>
              <a:buNone/>
              <a:defRPr b="0" sz="3200">
                <a:solidFill>
                  <a:srgbClr val="595959"/>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2000"/>
              <a:buNone/>
              <a:defRPr/>
            </a:lvl3pPr>
            <a:lvl4pPr indent="-228600" lvl="3" marL="1828800" algn="ctr">
              <a:lnSpc>
                <a:spcPct val="90000"/>
              </a:lnSpc>
              <a:spcBef>
                <a:spcPts val="1200"/>
              </a:spcBef>
              <a:spcAft>
                <a:spcPts val="0"/>
              </a:spcAft>
              <a:buClr>
                <a:srgbClr val="262626"/>
              </a:buClr>
              <a:buSzPts val="1600"/>
              <a:buNone/>
              <a:defRPr/>
            </a:lvl4pPr>
            <a:lvl5pPr indent="-228600" lvl="4" marL="2286000" algn="ctr">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40"/>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lt1"/>
                </a:solidFill>
                <a:latin typeface="Quattrocento Sans"/>
                <a:ea typeface="Quattrocento Sans"/>
                <a:cs typeface="Quattrocento Sans"/>
                <a:sym typeface="Quattrocento Sans"/>
              </a:defRPr>
            </a:lvl1pPr>
            <a:lvl2pPr indent="0" lvl="1" marL="0" marR="0" algn="r">
              <a:spcBef>
                <a:spcPts val="0"/>
              </a:spcBef>
              <a:buNone/>
              <a:defRPr sz="1200">
                <a:solidFill>
                  <a:schemeClr val="lt1"/>
                </a:solidFill>
                <a:latin typeface="Quattrocento Sans"/>
                <a:ea typeface="Quattrocento Sans"/>
                <a:cs typeface="Quattrocento Sans"/>
                <a:sym typeface="Quattrocento Sans"/>
              </a:defRPr>
            </a:lvl2pPr>
            <a:lvl3pPr indent="0" lvl="2" marL="0" marR="0" algn="r">
              <a:spcBef>
                <a:spcPts val="0"/>
              </a:spcBef>
              <a:buNone/>
              <a:defRPr sz="1200">
                <a:solidFill>
                  <a:schemeClr val="lt1"/>
                </a:solidFill>
                <a:latin typeface="Quattrocento Sans"/>
                <a:ea typeface="Quattrocento Sans"/>
                <a:cs typeface="Quattrocento Sans"/>
                <a:sym typeface="Quattrocento Sans"/>
              </a:defRPr>
            </a:lvl3pPr>
            <a:lvl4pPr indent="0" lvl="3" marL="0" marR="0" algn="r">
              <a:spcBef>
                <a:spcPts val="0"/>
              </a:spcBef>
              <a:buNone/>
              <a:defRPr sz="1200">
                <a:solidFill>
                  <a:schemeClr val="lt1"/>
                </a:solidFill>
                <a:latin typeface="Quattrocento Sans"/>
                <a:ea typeface="Quattrocento Sans"/>
                <a:cs typeface="Quattrocento Sans"/>
                <a:sym typeface="Quattrocento Sans"/>
              </a:defRPr>
            </a:lvl4pPr>
            <a:lvl5pPr indent="0" lvl="4" marL="0" marR="0" algn="r">
              <a:spcBef>
                <a:spcPts val="0"/>
              </a:spcBef>
              <a:buNone/>
              <a:defRPr sz="1200">
                <a:solidFill>
                  <a:schemeClr val="lt1"/>
                </a:solidFill>
                <a:latin typeface="Quattrocento Sans"/>
                <a:ea typeface="Quattrocento Sans"/>
                <a:cs typeface="Quattrocento Sans"/>
                <a:sym typeface="Quattrocento Sans"/>
              </a:defRPr>
            </a:lvl5pPr>
            <a:lvl6pPr indent="0" lvl="5" marL="0" marR="0" algn="r">
              <a:spcBef>
                <a:spcPts val="0"/>
              </a:spcBef>
              <a:buNone/>
              <a:defRPr sz="1200">
                <a:solidFill>
                  <a:schemeClr val="lt1"/>
                </a:solidFill>
                <a:latin typeface="Quattrocento Sans"/>
                <a:ea typeface="Quattrocento Sans"/>
                <a:cs typeface="Quattrocento Sans"/>
                <a:sym typeface="Quattrocento Sans"/>
              </a:defRPr>
            </a:lvl6pPr>
            <a:lvl7pPr indent="0" lvl="6" marL="0" marR="0" algn="r">
              <a:spcBef>
                <a:spcPts val="0"/>
              </a:spcBef>
              <a:buNone/>
              <a:defRPr sz="1200">
                <a:solidFill>
                  <a:schemeClr val="lt1"/>
                </a:solidFill>
                <a:latin typeface="Quattrocento Sans"/>
                <a:ea typeface="Quattrocento Sans"/>
                <a:cs typeface="Quattrocento Sans"/>
                <a:sym typeface="Quattrocento Sans"/>
              </a:defRPr>
            </a:lvl7pPr>
            <a:lvl8pPr indent="0" lvl="7" marL="0" marR="0" algn="r">
              <a:spcBef>
                <a:spcPts val="0"/>
              </a:spcBef>
              <a:buNone/>
              <a:defRPr sz="1200">
                <a:solidFill>
                  <a:schemeClr val="lt1"/>
                </a:solidFill>
                <a:latin typeface="Quattrocento Sans"/>
                <a:ea typeface="Quattrocento Sans"/>
                <a:cs typeface="Quattrocento Sans"/>
                <a:sym typeface="Quattrocento Sans"/>
              </a:defRPr>
            </a:lvl8pPr>
            <a:lvl9pPr indent="0" lvl="8" marL="0" marR="0" algn="r">
              <a:spcBef>
                <a:spcPts val="0"/>
              </a:spcBef>
              <a:buNone/>
              <a:defRPr sz="1200">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50-50 Left Photo Layout with text" showMasterSp="0">
  <p:cSld name="1_50-50 Left Photo Layout with text">
    <p:spTree>
      <p:nvGrpSpPr>
        <p:cNvPr id="155" name="Shape 155"/>
        <p:cNvGrpSpPr/>
        <p:nvPr/>
      </p:nvGrpSpPr>
      <p:grpSpPr>
        <a:xfrm>
          <a:off x="0" y="0"/>
          <a:ext cx="0" cy="0"/>
          <a:chOff x="0" y="0"/>
          <a:chExt cx="0" cy="0"/>
        </a:xfrm>
      </p:grpSpPr>
      <p:sp>
        <p:nvSpPr>
          <p:cNvPr id="156" name="Google Shape;156;p41"/>
          <p:cNvSpPr/>
          <p:nvPr>
            <p:ph idx="2" type="pic"/>
          </p:nvPr>
        </p:nvSpPr>
        <p:spPr>
          <a:xfrm flipH="1">
            <a:off x="-1" y="0"/>
            <a:ext cx="6094444" cy="6856100"/>
          </a:xfrm>
          <a:prstGeom prst="rect">
            <a:avLst/>
          </a:prstGeom>
          <a:blipFill rotWithShape="1">
            <a:blip r:embed="rId2">
              <a:alphaModFix/>
            </a:blip>
            <a:stretch>
              <a:fillRect b="0" l="0" r="0" t="0"/>
            </a:stretch>
          </a:blipFill>
          <a:ln>
            <a:noFill/>
          </a:ln>
        </p:spPr>
        <p:txBody>
          <a:bodyPr anchorCtr="0" anchor="ctr" bIns="45700" lIns="91425" spcFirstLastPara="1" rIns="91425" wrap="square" tIns="548625">
            <a:noAutofit/>
          </a:bodyPr>
          <a:lstStyle>
            <a:lvl1pPr lvl="0" marR="0" rtl="0" algn="ctr">
              <a:lnSpc>
                <a:spcPct val="90000"/>
              </a:lnSpc>
              <a:spcBef>
                <a:spcPts val="1000"/>
              </a:spcBef>
              <a:spcAft>
                <a:spcPts val="0"/>
              </a:spcAft>
              <a:buClr>
                <a:srgbClr val="FFFFFF"/>
              </a:buClr>
              <a:buSzPts val="1568"/>
              <a:buFont typeface="Arial"/>
              <a:buNone/>
              <a:defRPr b="1" i="0" sz="1568"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7" name="Google Shape;157;p41"/>
          <p:cNvSpPr txBox="1"/>
          <p:nvPr>
            <p:ph idx="1" type="body"/>
          </p:nvPr>
        </p:nvSpPr>
        <p:spPr>
          <a:xfrm>
            <a:off x="6094443" y="3425619"/>
            <a:ext cx="6097555" cy="2754087"/>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0"/>
              </a:spcBef>
              <a:spcAft>
                <a:spcPts val="0"/>
              </a:spcAft>
              <a:buClr>
                <a:schemeClr val="dk2"/>
              </a:buClr>
              <a:buSzPts val="3600"/>
              <a:buNone/>
              <a:defRPr b="0" i="0" sz="36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3000"/>
              </a:spcBef>
              <a:spcAft>
                <a:spcPts val="0"/>
              </a:spcAft>
              <a:buClr>
                <a:srgbClr val="595959"/>
              </a:buClr>
              <a:buSzPts val="2800"/>
              <a:buNone/>
              <a:defRPr sz="2800"/>
            </a:lvl2pPr>
            <a:lvl3pPr indent="-228600" lvl="2" marL="1371600" algn="ctr">
              <a:lnSpc>
                <a:spcPct val="90000"/>
              </a:lnSpc>
              <a:spcBef>
                <a:spcPts val="1200"/>
              </a:spcBef>
              <a:spcAft>
                <a:spcPts val="0"/>
              </a:spcAft>
              <a:buClr>
                <a:srgbClr val="262626"/>
              </a:buClr>
              <a:buSzPts val="2400"/>
              <a:buNone/>
              <a:defRPr b="0" sz="2400">
                <a:solidFill>
                  <a:srgbClr val="262626"/>
                </a:solidFill>
                <a:latin typeface="Quattrocento Sans"/>
                <a:ea typeface="Quattrocento Sans"/>
                <a:cs typeface="Quattrocento Sans"/>
                <a:sym typeface="Quattrocento Sans"/>
              </a:defRPr>
            </a:lvl3pPr>
            <a:lvl4pPr indent="-228600" lvl="3" marL="1828800" algn="ctr">
              <a:lnSpc>
                <a:spcPct val="90000"/>
              </a:lnSpc>
              <a:spcBef>
                <a:spcPts val="1200"/>
              </a:spcBef>
              <a:spcAft>
                <a:spcPts val="0"/>
              </a:spcAft>
              <a:buClr>
                <a:srgbClr val="262626"/>
              </a:buClr>
              <a:buSzPts val="2000"/>
              <a:buNone/>
              <a:defRPr b="1" sz="2000"/>
            </a:lvl4pPr>
            <a:lvl5pPr indent="-228600" lvl="4" marL="2286000" algn="ctr">
              <a:lnSpc>
                <a:spcPct val="90000"/>
              </a:lnSpc>
              <a:spcBef>
                <a:spcPts val="600"/>
              </a:spcBef>
              <a:spcAft>
                <a:spcPts val="0"/>
              </a:spcAft>
              <a:buClr>
                <a:srgbClr val="262626"/>
              </a:buClr>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41"/>
          <p:cNvSpPr txBox="1"/>
          <p:nvPr>
            <p:ph idx="3" type="body"/>
          </p:nvPr>
        </p:nvSpPr>
        <p:spPr>
          <a:xfrm>
            <a:off x="6094443" y="1554163"/>
            <a:ext cx="6097556" cy="5909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1"/>
              </a:buClr>
              <a:buSzPts val="3600"/>
              <a:buNone/>
              <a:defRPr b="0" sz="3600">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595959"/>
              </a:buClr>
              <a:buSzPts val="3200"/>
              <a:buNone/>
              <a:defRPr b="0" sz="3200">
                <a:solidFill>
                  <a:srgbClr val="595959"/>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2000"/>
              <a:buNone/>
              <a:defRPr/>
            </a:lvl3pPr>
            <a:lvl4pPr indent="-228600" lvl="3" marL="1828800" algn="ctr">
              <a:lnSpc>
                <a:spcPct val="90000"/>
              </a:lnSpc>
              <a:spcBef>
                <a:spcPts val="1200"/>
              </a:spcBef>
              <a:spcAft>
                <a:spcPts val="0"/>
              </a:spcAft>
              <a:buClr>
                <a:srgbClr val="262626"/>
              </a:buClr>
              <a:buSzPts val="1600"/>
              <a:buNone/>
              <a:defRPr/>
            </a:lvl4pPr>
            <a:lvl5pPr indent="-228600" lvl="4" marL="2286000" algn="ctr">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41"/>
          <p:cNvSpPr txBox="1"/>
          <p:nvPr>
            <p:ph idx="4" type="body"/>
          </p:nvPr>
        </p:nvSpPr>
        <p:spPr>
          <a:xfrm>
            <a:off x="7743349" y="419100"/>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accent4"/>
              </a:buClr>
              <a:buSzPts val="5400"/>
              <a:buNone/>
              <a:defRPr sz="5400">
                <a:solidFill>
                  <a:schemeClr val="accent4"/>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41"/>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50-50 Left Photo Layout with text" showMasterSp="0">
  <p:cSld name="5_50-50 Left Photo Layout with text">
    <p:spTree>
      <p:nvGrpSpPr>
        <p:cNvPr id="161" name="Shape 161"/>
        <p:cNvGrpSpPr/>
        <p:nvPr/>
      </p:nvGrpSpPr>
      <p:grpSpPr>
        <a:xfrm>
          <a:off x="0" y="0"/>
          <a:ext cx="0" cy="0"/>
          <a:chOff x="0" y="0"/>
          <a:chExt cx="0" cy="0"/>
        </a:xfrm>
      </p:grpSpPr>
      <p:sp>
        <p:nvSpPr>
          <p:cNvPr id="162" name="Google Shape;162;p42"/>
          <p:cNvSpPr/>
          <p:nvPr>
            <p:ph idx="2" type="pic"/>
          </p:nvPr>
        </p:nvSpPr>
        <p:spPr>
          <a:xfrm>
            <a:off x="0" y="0"/>
            <a:ext cx="6094444" cy="6856100"/>
          </a:xfrm>
          <a:prstGeom prst="rect">
            <a:avLst/>
          </a:prstGeom>
          <a:blipFill rotWithShape="1">
            <a:blip r:embed="rId2">
              <a:alphaModFix/>
            </a:blip>
            <a:stretch>
              <a:fillRect b="0" l="0" r="0" t="0"/>
            </a:stretch>
          </a:blipFill>
          <a:ln>
            <a:noFill/>
          </a:ln>
        </p:spPr>
        <p:txBody>
          <a:bodyPr anchorCtr="0" anchor="ctr" bIns="45700" lIns="91425" spcFirstLastPara="1" rIns="91425" wrap="square" tIns="548625">
            <a:noAutofit/>
          </a:bodyPr>
          <a:lstStyle>
            <a:lvl1pPr lvl="0" marR="0" rtl="0" algn="ctr">
              <a:lnSpc>
                <a:spcPct val="90000"/>
              </a:lnSpc>
              <a:spcBef>
                <a:spcPts val="1000"/>
              </a:spcBef>
              <a:spcAft>
                <a:spcPts val="0"/>
              </a:spcAft>
              <a:buClr>
                <a:srgbClr val="FFFFFF"/>
              </a:buClr>
              <a:buSzPts val="1568"/>
              <a:buFont typeface="Arial"/>
              <a:buNone/>
              <a:defRPr b="1" i="0" sz="1568"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3" name="Google Shape;163;p42"/>
          <p:cNvSpPr txBox="1"/>
          <p:nvPr>
            <p:ph idx="1" type="body"/>
          </p:nvPr>
        </p:nvSpPr>
        <p:spPr>
          <a:xfrm>
            <a:off x="6180534" y="3429000"/>
            <a:ext cx="6011466" cy="2754087"/>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0"/>
              </a:spcBef>
              <a:spcAft>
                <a:spcPts val="0"/>
              </a:spcAft>
              <a:buClr>
                <a:schemeClr val="dk2"/>
              </a:buClr>
              <a:buSzPts val="3600"/>
              <a:buNone/>
              <a:defRPr b="0" i="0" sz="36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3000"/>
              </a:spcBef>
              <a:spcAft>
                <a:spcPts val="0"/>
              </a:spcAft>
              <a:buClr>
                <a:srgbClr val="595959"/>
              </a:buClr>
              <a:buSzPts val="2800"/>
              <a:buNone/>
              <a:defRPr sz="2800"/>
            </a:lvl2pPr>
            <a:lvl3pPr indent="-228600" lvl="2" marL="1371600" algn="ctr">
              <a:lnSpc>
                <a:spcPct val="90000"/>
              </a:lnSpc>
              <a:spcBef>
                <a:spcPts val="1200"/>
              </a:spcBef>
              <a:spcAft>
                <a:spcPts val="0"/>
              </a:spcAft>
              <a:buClr>
                <a:srgbClr val="262626"/>
              </a:buClr>
              <a:buSzPts val="2400"/>
              <a:buNone/>
              <a:defRPr b="0" sz="2400">
                <a:solidFill>
                  <a:srgbClr val="262626"/>
                </a:solidFill>
                <a:latin typeface="Quattrocento Sans"/>
                <a:ea typeface="Quattrocento Sans"/>
                <a:cs typeface="Quattrocento Sans"/>
                <a:sym typeface="Quattrocento Sans"/>
              </a:defRPr>
            </a:lvl3pPr>
            <a:lvl4pPr indent="-228600" lvl="3" marL="1828800" algn="ctr">
              <a:lnSpc>
                <a:spcPct val="90000"/>
              </a:lnSpc>
              <a:spcBef>
                <a:spcPts val="1200"/>
              </a:spcBef>
              <a:spcAft>
                <a:spcPts val="0"/>
              </a:spcAft>
              <a:buClr>
                <a:srgbClr val="262626"/>
              </a:buClr>
              <a:buSzPts val="2000"/>
              <a:buNone/>
              <a:defRPr b="1" sz="2000"/>
            </a:lvl4pPr>
            <a:lvl5pPr indent="-228600" lvl="4" marL="2286000" algn="ctr">
              <a:lnSpc>
                <a:spcPct val="90000"/>
              </a:lnSpc>
              <a:spcBef>
                <a:spcPts val="600"/>
              </a:spcBef>
              <a:spcAft>
                <a:spcPts val="0"/>
              </a:spcAft>
              <a:buClr>
                <a:srgbClr val="262626"/>
              </a:buClr>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42"/>
          <p:cNvSpPr txBox="1"/>
          <p:nvPr>
            <p:ph idx="3" type="body"/>
          </p:nvPr>
        </p:nvSpPr>
        <p:spPr>
          <a:xfrm>
            <a:off x="6180534" y="1554163"/>
            <a:ext cx="5791200" cy="5909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1"/>
              </a:buClr>
              <a:buSzPts val="3600"/>
              <a:buNone/>
              <a:defRPr b="0" sz="3600">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595959"/>
              </a:buClr>
              <a:buSzPts val="3200"/>
              <a:buNone/>
              <a:defRPr b="0" sz="3200">
                <a:solidFill>
                  <a:srgbClr val="595959"/>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2000"/>
              <a:buNone/>
              <a:defRPr/>
            </a:lvl3pPr>
            <a:lvl4pPr indent="-228600" lvl="3" marL="1828800" algn="ctr">
              <a:lnSpc>
                <a:spcPct val="90000"/>
              </a:lnSpc>
              <a:spcBef>
                <a:spcPts val="1200"/>
              </a:spcBef>
              <a:spcAft>
                <a:spcPts val="0"/>
              </a:spcAft>
              <a:buClr>
                <a:srgbClr val="262626"/>
              </a:buClr>
              <a:buSzPts val="1600"/>
              <a:buNone/>
              <a:defRPr/>
            </a:lvl4pPr>
            <a:lvl5pPr indent="-228600" lvl="4" marL="2286000" algn="ctr">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42"/>
          <p:cNvSpPr txBox="1"/>
          <p:nvPr>
            <p:ph idx="4" type="body"/>
          </p:nvPr>
        </p:nvSpPr>
        <p:spPr>
          <a:xfrm>
            <a:off x="7743349" y="419100"/>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accent4"/>
              </a:buClr>
              <a:buSzPts val="5400"/>
              <a:buNone/>
              <a:defRPr sz="5400">
                <a:solidFill>
                  <a:schemeClr val="accent4"/>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42"/>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50-50 Left Photo Layout with text" showMasterSp="0">
  <p:cSld name="4_50-50 Left Photo Layout with text">
    <p:spTree>
      <p:nvGrpSpPr>
        <p:cNvPr id="167" name="Shape 167"/>
        <p:cNvGrpSpPr/>
        <p:nvPr/>
      </p:nvGrpSpPr>
      <p:grpSpPr>
        <a:xfrm>
          <a:off x="0" y="0"/>
          <a:ext cx="0" cy="0"/>
          <a:chOff x="0" y="0"/>
          <a:chExt cx="0" cy="0"/>
        </a:xfrm>
      </p:grpSpPr>
      <p:sp>
        <p:nvSpPr>
          <p:cNvPr id="168" name="Google Shape;168;p43"/>
          <p:cNvSpPr/>
          <p:nvPr>
            <p:ph idx="2" type="pic"/>
          </p:nvPr>
        </p:nvSpPr>
        <p:spPr>
          <a:xfrm flipH="1">
            <a:off x="0" y="0"/>
            <a:ext cx="6094444" cy="6856100"/>
          </a:xfrm>
          <a:prstGeom prst="rect">
            <a:avLst/>
          </a:prstGeom>
          <a:blipFill rotWithShape="1">
            <a:blip r:embed="rId2">
              <a:alphaModFix/>
            </a:blip>
            <a:stretch>
              <a:fillRect b="0" l="0" r="0" t="0"/>
            </a:stretch>
          </a:blipFill>
          <a:ln>
            <a:noFill/>
          </a:ln>
        </p:spPr>
        <p:txBody>
          <a:bodyPr anchorCtr="0" anchor="ctr" bIns="45700" lIns="91425" spcFirstLastPara="1" rIns="91425" wrap="square" tIns="548625">
            <a:noAutofit/>
          </a:bodyPr>
          <a:lstStyle>
            <a:lvl1pPr lvl="0" marR="0" rtl="0" algn="ctr">
              <a:lnSpc>
                <a:spcPct val="90000"/>
              </a:lnSpc>
              <a:spcBef>
                <a:spcPts val="1000"/>
              </a:spcBef>
              <a:spcAft>
                <a:spcPts val="0"/>
              </a:spcAft>
              <a:buClr>
                <a:srgbClr val="FFFFFF"/>
              </a:buClr>
              <a:buSzPts val="1568"/>
              <a:buFont typeface="Arial"/>
              <a:buNone/>
              <a:defRPr b="1" i="0" sz="1568"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9" name="Google Shape;169;p43"/>
          <p:cNvSpPr txBox="1"/>
          <p:nvPr>
            <p:ph idx="1" type="body"/>
          </p:nvPr>
        </p:nvSpPr>
        <p:spPr>
          <a:xfrm>
            <a:off x="6138266" y="3457545"/>
            <a:ext cx="6053733" cy="2754087"/>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0"/>
              </a:spcBef>
              <a:spcAft>
                <a:spcPts val="0"/>
              </a:spcAft>
              <a:buClr>
                <a:schemeClr val="dk2"/>
              </a:buClr>
              <a:buSzPts val="3600"/>
              <a:buNone/>
              <a:defRPr b="0" i="0" sz="36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3000"/>
              </a:spcBef>
              <a:spcAft>
                <a:spcPts val="0"/>
              </a:spcAft>
              <a:buClr>
                <a:srgbClr val="595959"/>
              </a:buClr>
              <a:buSzPts val="2800"/>
              <a:buNone/>
              <a:defRPr sz="2800"/>
            </a:lvl2pPr>
            <a:lvl3pPr indent="-228600" lvl="2" marL="1371600" algn="ctr">
              <a:lnSpc>
                <a:spcPct val="90000"/>
              </a:lnSpc>
              <a:spcBef>
                <a:spcPts val="1200"/>
              </a:spcBef>
              <a:spcAft>
                <a:spcPts val="0"/>
              </a:spcAft>
              <a:buClr>
                <a:srgbClr val="262626"/>
              </a:buClr>
              <a:buSzPts val="2400"/>
              <a:buNone/>
              <a:defRPr b="0" sz="2400">
                <a:solidFill>
                  <a:srgbClr val="262626"/>
                </a:solidFill>
                <a:latin typeface="Quattrocento Sans"/>
                <a:ea typeface="Quattrocento Sans"/>
                <a:cs typeface="Quattrocento Sans"/>
                <a:sym typeface="Quattrocento Sans"/>
              </a:defRPr>
            </a:lvl3pPr>
            <a:lvl4pPr indent="-228600" lvl="3" marL="1828800" algn="ctr">
              <a:lnSpc>
                <a:spcPct val="90000"/>
              </a:lnSpc>
              <a:spcBef>
                <a:spcPts val="1200"/>
              </a:spcBef>
              <a:spcAft>
                <a:spcPts val="0"/>
              </a:spcAft>
              <a:buClr>
                <a:srgbClr val="262626"/>
              </a:buClr>
              <a:buSzPts val="2000"/>
              <a:buNone/>
              <a:defRPr b="1" sz="2000"/>
            </a:lvl4pPr>
            <a:lvl5pPr indent="-228600" lvl="4" marL="2286000" algn="ctr">
              <a:lnSpc>
                <a:spcPct val="90000"/>
              </a:lnSpc>
              <a:spcBef>
                <a:spcPts val="600"/>
              </a:spcBef>
              <a:spcAft>
                <a:spcPts val="0"/>
              </a:spcAft>
              <a:buClr>
                <a:srgbClr val="262626"/>
              </a:buClr>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43"/>
          <p:cNvSpPr txBox="1"/>
          <p:nvPr>
            <p:ph idx="3" type="body"/>
          </p:nvPr>
        </p:nvSpPr>
        <p:spPr>
          <a:xfrm>
            <a:off x="6138267" y="1554164"/>
            <a:ext cx="5875734" cy="5355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1"/>
              </a:buClr>
              <a:buSzPts val="3600"/>
              <a:buNone/>
              <a:defRPr b="0" sz="3600">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595959"/>
              </a:buClr>
              <a:buSzPts val="3200"/>
              <a:buFont typeface="Arial"/>
              <a:buNone/>
              <a:defRPr b="0" sz="3200">
                <a:solidFill>
                  <a:srgbClr val="595959"/>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2000"/>
              <a:buNone/>
              <a:defRPr/>
            </a:lvl3pPr>
            <a:lvl4pPr indent="-228600" lvl="3" marL="1828800" algn="ctr">
              <a:lnSpc>
                <a:spcPct val="90000"/>
              </a:lnSpc>
              <a:spcBef>
                <a:spcPts val="1200"/>
              </a:spcBef>
              <a:spcAft>
                <a:spcPts val="0"/>
              </a:spcAft>
              <a:buClr>
                <a:srgbClr val="262626"/>
              </a:buClr>
              <a:buSzPts val="1600"/>
              <a:buNone/>
              <a:defRPr/>
            </a:lvl4pPr>
            <a:lvl5pPr indent="-228600" lvl="4" marL="2286000" algn="ctr">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43"/>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50-50 Left Photo Layout with text" showMasterSp="0">
  <p:cSld name="2_50-50 Left Photo Layout with text">
    <p:spTree>
      <p:nvGrpSpPr>
        <p:cNvPr id="172" name="Shape 172"/>
        <p:cNvGrpSpPr/>
        <p:nvPr/>
      </p:nvGrpSpPr>
      <p:grpSpPr>
        <a:xfrm>
          <a:off x="0" y="0"/>
          <a:ext cx="0" cy="0"/>
          <a:chOff x="0" y="0"/>
          <a:chExt cx="0" cy="0"/>
        </a:xfrm>
      </p:grpSpPr>
      <p:sp>
        <p:nvSpPr>
          <p:cNvPr id="173" name="Google Shape;173;p44"/>
          <p:cNvSpPr/>
          <p:nvPr>
            <p:ph idx="2" type="pic"/>
          </p:nvPr>
        </p:nvSpPr>
        <p:spPr>
          <a:xfrm flipH="1">
            <a:off x="-1" y="0"/>
            <a:ext cx="6094444" cy="6856100"/>
          </a:xfrm>
          <a:prstGeom prst="rect">
            <a:avLst/>
          </a:prstGeom>
          <a:blipFill rotWithShape="1">
            <a:blip r:embed="rId2">
              <a:alphaModFix/>
            </a:blip>
            <a:stretch>
              <a:fillRect b="0" l="0" r="0" t="0"/>
            </a:stretch>
          </a:blipFill>
          <a:ln>
            <a:noFill/>
          </a:ln>
        </p:spPr>
        <p:txBody>
          <a:bodyPr anchorCtr="0" anchor="ctr" bIns="45700" lIns="91425" spcFirstLastPara="1" rIns="91425" wrap="square" tIns="548625">
            <a:noAutofit/>
          </a:bodyPr>
          <a:lstStyle>
            <a:lvl1pPr lvl="0" marR="0" rtl="0" algn="ctr">
              <a:lnSpc>
                <a:spcPct val="90000"/>
              </a:lnSpc>
              <a:spcBef>
                <a:spcPts val="1000"/>
              </a:spcBef>
              <a:spcAft>
                <a:spcPts val="0"/>
              </a:spcAft>
              <a:buClr>
                <a:srgbClr val="FFFFFF"/>
              </a:buClr>
              <a:buSzPts val="1568"/>
              <a:buFont typeface="Arial"/>
              <a:buNone/>
              <a:defRPr b="1" i="0" sz="1568"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4" name="Google Shape;174;p44"/>
          <p:cNvSpPr txBox="1"/>
          <p:nvPr>
            <p:ph idx="1" type="body"/>
          </p:nvPr>
        </p:nvSpPr>
        <p:spPr>
          <a:xfrm>
            <a:off x="6096000" y="2356398"/>
            <a:ext cx="6096000" cy="2145203"/>
          </a:xfrm>
          <a:prstGeom prst="rect">
            <a:avLst/>
          </a:prstGeom>
          <a:noFill/>
          <a:ln>
            <a:noFill/>
          </a:ln>
        </p:spPr>
        <p:txBody>
          <a:bodyPr anchorCtr="0" anchor="ctr" bIns="45700" lIns="91425" spcFirstLastPara="1" rIns="91425" wrap="square" tIns="45700">
            <a:spAutoFit/>
          </a:bodyPr>
          <a:lstStyle>
            <a:lvl1pPr indent="-228600" lvl="0" marL="457200" algn="ctr">
              <a:lnSpc>
                <a:spcPct val="90000"/>
              </a:lnSpc>
              <a:spcBef>
                <a:spcPts val="2400"/>
              </a:spcBef>
              <a:spcAft>
                <a:spcPts val="0"/>
              </a:spcAft>
              <a:buClr>
                <a:schemeClr val="dk2"/>
              </a:buClr>
              <a:buSzPts val="3600"/>
              <a:buNone/>
              <a:defRPr b="0" i="0" sz="36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600"/>
              </a:spcBef>
              <a:spcAft>
                <a:spcPts val="0"/>
              </a:spcAft>
              <a:buClr>
                <a:srgbClr val="595959"/>
              </a:buClr>
              <a:buSzPts val="2800"/>
              <a:buNone/>
              <a:defRPr sz="2800"/>
            </a:lvl2pPr>
            <a:lvl3pPr indent="-228600" lvl="2" marL="1371600" algn="ctr">
              <a:lnSpc>
                <a:spcPct val="90000"/>
              </a:lnSpc>
              <a:spcBef>
                <a:spcPts val="600"/>
              </a:spcBef>
              <a:spcAft>
                <a:spcPts val="0"/>
              </a:spcAft>
              <a:buClr>
                <a:srgbClr val="262626"/>
              </a:buClr>
              <a:buSzPts val="2400"/>
              <a:buNone/>
              <a:defRPr b="0" sz="2400">
                <a:solidFill>
                  <a:srgbClr val="262626"/>
                </a:solidFill>
                <a:latin typeface="Quattrocento Sans"/>
                <a:ea typeface="Quattrocento Sans"/>
                <a:cs typeface="Quattrocento Sans"/>
                <a:sym typeface="Quattrocento Sans"/>
              </a:defRPr>
            </a:lvl3pPr>
            <a:lvl4pPr indent="-228600" lvl="3" marL="1828800" algn="ctr">
              <a:lnSpc>
                <a:spcPct val="90000"/>
              </a:lnSpc>
              <a:spcBef>
                <a:spcPts val="600"/>
              </a:spcBef>
              <a:spcAft>
                <a:spcPts val="0"/>
              </a:spcAft>
              <a:buClr>
                <a:srgbClr val="262626"/>
              </a:buClr>
              <a:buSzPts val="2000"/>
              <a:buNone/>
              <a:defRPr b="1" sz="2000"/>
            </a:lvl4pPr>
            <a:lvl5pPr indent="-228600" lvl="4" marL="2286000" algn="ctr">
              <a:lnSpc>
                <a:spcPct val="90000"/>
              </a:lnSpc>
              <a:spcBef>
                <a:spcPts val="600"/>
              </a:spcBef>
              <a:spcAft>
                <a:spcPts val="0"/>
              </a:spcAft>
              <a:buClr>
                <a:srgbClr val="262626"/>
              </a:buClr>
              <a:buSzPts val="1800"/>
              <a:buNone/>
              <a:defRPr sz="18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44"/>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dk2"/>
        </a:solidFill>
      </p:bgPr>
    </p:bg>
    <p:spTree>
      <p:nvGrpSpPr>
        <p:cNvPr id="176" name="Shape 176"/>
        <p:cNvGrpSpPr/>
        <p:nvPr/>
      </p:nvGrpSpPr>
      <p:grpSpPr>
        <a:xfrm>
          <a:off x="0" y="0"/>
          <a:ext cx="0" cy="0"/>
          <a:chOff x="0" y="0"/>
          <a:chExt cx="0" cy="0"/>
        </a:xfrm>
      </p:grpSpPr>
      <p:sp>
        <p:nvSpPr>
          <p:cNvPr id="177" name="Google Shape;177;p19"/>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2400"/>
              <a:buFont typeface="Arial"/>
              <a:buNone/>
              <a:defRPr b="1" i="0" sz="2400" u="none" cap="none" strike="noStrike">
                <a:solidFill>
                  <a:schemeClr val="lt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FEFEFE"/>
              </a:buClr>
              <a:buSzPts val="2000"/>
              <a:buFont typeface="Arial"/>
              <a:buNone/>
              <a:defRPr b="0" i="0" sz="2000" u="none" cap="none" strike="noStrike">
                <a:solidFill>
                  <a:srgbClr val="FEFEFE"/>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lt2"/>
              </a:buClr>
              <a:buSzPts val="2000"/>
              <a:buFont typeface="Arial"/>
              <a:buNone/>
              <a:defRPr b="1" i="0" sz="2000" u="none" cap="none" strike="noStrike">
                <a:solidFill>
                  <a:schemeClr val="lt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FEFEFE"/>
              </a:buClr>
              <a:buSzPts val="1600"/>
              <a:buFont typeface="Arial"/>
              <a:buNone/>
              <a:defRPr b="0" i="0" sz="1600" u="none" cap="none" strike="noStrike">
                <a:solidFill>
                  <a:srgbClr val="FEFEFE"/>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FEFEFE"/>
              </a:buClr>
              <a:buSzPts val="1600"/>
              <a:buFont typeface="Arial"/>
              <a:buNone/>
              <a:defRPr b="0" i="0" sz="1600" u="none" cap="none" strike="noStrike">
                <a:solidFill>
                  <a:srgbClr val="FEFEFE"/>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
        <p:nvSpPr>
          <p:cNvPr id="178" name="Google Shape;178;p19"/>
          <p:cNvSpPr txBox="1"/>
          <p:nvPr>
            <p:ph idx="12" type="sldNum"/>
          </p:nvPr>
        </p:nvSpPr>
        <p:spPr>
          <a:xfrm>
            <a:off x="11747687" y="6465381"/>
            <a:ext cx="4314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19"/>
          <p:cNvSpPr txBox="1"/>
          <p:nvPr>
            <p:ph type="title"/>
          </p:nvPr>
        </p:nvSpPr>
        <p:spPr>
          <a:xfrm>
            <a:off x="966652" y="2567613"/>
            <a:ext cx="8804365" cy="1311128"/>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rgbClr val="F7FCFF"/>
              </a:buClr>
              <a:buSzPts val="8800"/>
              <a:buFont typeface="Quattrocento Sans"/>
              <a:buNone/>
              <a:defRPr b="1" i="0" sz="8800">
                <a:solidFill>
                  <a:srgbClr val="F7FC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9"/>
          <p:cNvSpPr txBox="1"/>
          <p:nvPr>
            <p:ph idx="1" type="body"/>
          </p:nvPr>
        </p:nvSpPr>
        <p:spPr>
          <a:xfrm>
            <a:off x="1581150" y="3971108"/>
            <a:ext cx="9461500" cy="757130"/>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rgbClr val="F7FCFF"/>
              </a:buClr>
              <a:buSzPts val="4800"/>
              <a:buNone/>
              <a:defRPr b="1" i="0" sz="4800">
                <a:solidFill>
                  <a:srgbClr val="F7FCFF"/>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FEFEFE"/>
              </a:buClr>
              <a:buSzPts val="2000"/>
              <a:buNone/>
              <a:defRPr/>
            </a:lvl2pPr>
            <a:lvl3pPr indent="-228600" lvl="2" marL="1371600" algn="l">
              <a:lnSpc>
                <a:spcPct val="90000"/>
              </a:lnSpc>
              <a:spcBef>
                <a:spcPts val="1200"/>
              </a:spcBef>
              <a:spcAft>
                <a:spcPts val="0"/>
              </a:spcAft>
              <a:buClr>
                <a:schemeClr val="lt2"/>
              </a:buClr>
              <a:buSzPts val="2000"/>
              <a:buNone/>
              <a:defRPr/>
            </a:lvl3pPr>
            <a:lvl4pPr indent="-228600" lvl="3" marL="1828800" algn="l">
              <a:lnSpc>
                <a:spcPct val="90000"/>
              </a:lnSpc>
              <a:spcBef>
                <a:spcPts val="1200"/>
              </a:spcBef>
              <a:spcAft>
                <a:spcPts val="0"/>
              </a:spcAft>
              <a:buClr>
                <a:srgbClr val="FEFEFE"/>
              </a:buClr>
              <a:buSzPts val="1600"/>
              <a:buNone/>
              <a:defRPr/>
            </a:lvl4pPr>
            <a:lvl5pPr indent="-228600" lvl="4" marL="2286000" algn="l">
              <a:lnSpc>
                <a:spcPct val="90000"/>
              </a:lnSpc>
              <a:spcBef>
                <a:spcPts val="600"/>
              </a:spcBef>
              <a:spcAft>
                <a:spcPts val="0"/>
              </a:spcAft>
              <a:buClr>
                <a:srgbClr val="FEFEFE"/>
              </a:buClr>
              <a:buSzPts val="1600"/>
              <a:buNone/>
              <a:defRPr/>
            </a:lvl5pPr>
            <a:lvl6pPr indent="-342900" lvl="5" marL="2743200" algn="l">
              <a:lnSpc>
                <a:spcPct val="90000"/>
              </a:lnSpc>
              <a:spcBef>
                <a:spcPts val="12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with Picture">
  <p:cSld name="2_Blank with Picture">
    <p:spTree>
      <p:nvGrpSpPr>
        <p:cNvPr id="181" name="Shape 181"/>
        <p:cNvGrpSpPr/>
        <p:nvPr/>
      </p:nvGrpSpPr>
      <p:grpSpPr>
        <a:xfrm>
          <a:off x="0" y="0"/>
          <a:ext cx="0" cy="0"/>
          <a:chOff x="0" y="0"/>
          <a:chExt cx="0" cy="0"/>
        </a:xfrm>
      </p:grpSpPr>
      <p:sp>
        <p:nvSpPr>
          <p:cNvPr id="182" name="Google Shape;182;p45"/>
          <p:cNvSpPr txBox="1"/>
          <p:nvPr>
            <p:ph idx="12" type="sldNum"/>
          </p:nvPr>
        </p:nvSpPr>
        <p:spPr>
          <a:xfrm>
            <a:off x="11747687" y="6465381"/>
            <a:ext cx="4314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3" name="Google Shape;183;p45"/>
          <p:cNvSpPr/>
          <p:nvPr>
            <p:ph idx="2" type="pic"/>
          </p:nvPr>
        </p:nvSpPr>
        <p:spPr>
          <a:xfrm>
            <a:off x="0" y="0"/>
            <a:ext cx="12066954" cy="68580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2"/>
              </a:buClr>
              <a:buSzPts val="2400"/>
              <a:buFont typeface="Arial"/>
              <a:buNone/>
              <a:defRPr b="1" i="0" sz="2400" u="none" cap="none" strike="noStrike">
                <a:solidFill>
                  <a:schemeClr val="dk2"/>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184" name="Shape 184"/>
        <p:cNvGrpSpPr/>
        <p:nvPr/>
      </p:nvGrpSpPr>
      <p:grpSpPr>
        <a:xfrm>
          <a:off x="0" y="0"/>
          <a:ext cx="0" cy="0"/>
          <a:chOff x="0" y="0"/>
          <a:chExt cx="0" cy="0"/>
        </a:xfrm>
      </p:grpSpPr>
      <p:sp>
        <p:nvSpPr>
          <p:cNvPr id="185" name="Google Shape;185;p46"/>
          <p:cNvSpPr txBox="1"/>
          <p:nvPr>
            <p:ph idx="12" type="sldNum"/>
          </p:nvPr>
        </p:nvSpPr>
        <p:spPr>
          <a:xfrm>
            <a:off x="11747687" y="6465381"/>
            <a:ext cx="4314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type="blank">
  <p:cSld name="BLANK">
    <p:spTree>
      <p:nvGrpSpPr>
        <p:cNvPr id="186" name="Shape 186"/>
        <p:cNvGrpSpPr/>
        <p:nvPr/>
      </p:nvGrpSpPr>
      <p:grpSpPr>
        <a:xfrm>
          <a:off x="0" y="0"/>
          <a:ext cx="0" cy="0"/>
          <a:chOff x="0" y="0"/>
          <a:chExt cx="0" cy="0"/>
        </a:xfrm>
      </p:grpSpPr>
      <p:pic>
        <p:nvPicPr>
          <p:cNvPr id="187" name="Google Shape;187;p47"/>
          <p:cNvPicPr preferRelativeResize="0"/>
          <p:nvPr/>
        </p:nvPicPr>
        <p:blipFill rotWithShape="1">
          <a:blip r:embed="rId2">
            <a:alphaModFix/>
          </a:blip>
          <a:srcRect b="0" l="0" r="0" t="0"/>
          <a:stretch/>
        </p:blipFill>
        <p:spPr>
          <a:xfrm>
            <a:off x="0" y="3175"/>
            <a:ext cx="12192000" cy="6851649"/>
          </a:xfrm>
          <a:prstGeom prst="rect">
            <a:avLst/>
          </a:prstGeom>
          <a:noFill/>
          <a:ln>
            <a:noFill/>
          </a:ln>
        </p:spPr>
      </p:pic>
      <p:sp>
        <p:nvSpPr>
          <p:cNvPr id="188" name="Google Shape;188;p47"/>
          <p:cNvSpPr txBox="1"/>
          <p:nvPr>
            <p:ph idx="12" type="sldNum"/>
          </p:nvPr>
        </p:nvSpPr>
        <p:spPr>
          <a:xfrm>
            <a:off x="11747687" y="6465381"/>
            <a:ext cx="4314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47">
            <a:hlinkClick r:id="rId3"/>
          </p:cNvPr>
          <p:cNvSpPr/>
          <p:nvPr/>
        </p:nvSpPr>
        <p:spPr>
          <a:xfrm>
            <a:off x="4961284" y="93791"/>
            <a:ext cx="2269433" cy="316517"/>
          </a:xfrm>
          <a:prstGeom prst="roundRect">
            <a:avLst>
              <a:gd fmla="val 50000" name="adj"/>
            </a:avLst>
          </a:prstGeom>
          <a:solidFill>
            <a:schemeClr val="accent4"/>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050"/>
              <a:buFont typeface="Quattrocento Sans"/>
              <a:buNone/>
            </a:pPr>
            <a:r>
              <a:rPr b="0" i="0" lang="en-US" sz="1050" u="none" cap="none" strike="noStrike">
                <a:solidFill>
                  <a:schemeClr val="dk1"/>
                </a:solidFill>
                <a:latin typeface="Quattrocento Sans"/>
                <a:ea typeface="Quattrocento Sans"/>
                <a:cs typeface="Quattrocento Sans"/>
                <a:sym typeface="Quattrocento Sans"/>
              </a:rPr>
              <a:t>Neal Creative | click &amp; </a:t>
            </a:r>
            <a:r>
              <a:rPr b="1" i="0" lang="en-US" sz="1050" u="none" cap="none" strike="noStrike">
                <a:solidFill>
                  <a:schemeClr val="dk1"/>
                </a:solidFill>
                <a:latin typeface="Quattrocento Sans"/>
                <a:ea typeface="Quattrocento Sans"/>
                <a:cs typeface="Quattrocento Sans"/>
                <a:sym typeface="Quattrocento Sans"/>
              </a:rPr>
              <a:t>Learn more</a:t>
            </a:r>
            <a:endParaRPr/>
          </a:p>
        </p:txBody>
      </p:sp>
      <p:sp>
        <p:nvSpPr>
          <p:cNvPr id="190" name="Google Shape;190;p47">
            <a:hlinkClick r:id="rId4"/>
          </p:cNvPr>
          <p:cNvSpPr/>
          <p:nvPr/>
        </p:nvSpPr>
        <p:spPr>
          <a:xfrm>
            <a:off x="0" y="6548363"/>
            <a:ext cx="1209664" cy="346234"/>
          </a:xfrm>
          <a:prstGeom prst="roundRect">
            <a:avLst>
              <a:gd fmla="val 50000" name="adj"/>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Quattrocento Sans"/>
              <a:buNone/>
            </a:pPr>
            <a:r>
              <a:rPr lang="en-US" sz="1000">
                <a:solidFill>
                  <a:schemeClr val="dk1"/>
                </a:solidFill>
                <a:latin typeface="Quattrocento Sans"/>
                <a:ea typeface="Quattrocento Sans"/>
                <a:cs typeface="Quattrocento Sans"/>
                <a:sym typeface="Quattrocento Sans"/>
              </a:rPr>
              <a:t>Neal Creative </a:t>
            </a:r>
            <a:r>
              <a:rPr lang="en-US" sz="900">
                <a:solidFill>
                  <a:schemeClr val="dk1"/>
                </a:solidFill>
                <a:latin typeface="Quattrocento Sans"/>
                <a:ea typeface="Quattrocento Sans"/>
                <a:cs typeface="Quattrocento Sans"/>
                <a:sym typeface="Quattrocento Sans"/>
              </a:rPr>
              <a:t>©</a:t>
            </a:r>
            <a:r>
              <a:rPr lang="en-US" sz="1000">
                <a:solidFill>
                  <a:schemeClr val="dk1"/>
                </a:solidFill>
                <a:latin typeface="Quattrocento Sans"/>
                <a:ea typeface="Quattrocento Sans"/>
                <a:cs typeface="Quattrocento Sans"/>
                <a:sym typeface="Quattrocento Sans"/>
              </a:rPr>
              <a:t> </a:t>
            </a:r>
            <a:endParaRPr b="1" sz="1000">
              <a:solidFill>
                <a:schemeClr val="dk1"/>
              </a:solidFill>
              <a:latin typeface="Quattrocento Sans"/>
              <a:ea typeface="Quattrocento Sans"/>
              <a:cs typeface="Quattrocento Sans"/>
              <a:sym typeface="Quattrocento Sans"/>
            </a:endParaRPr>
          </a:p>
        </p:txBody>
      </p:sp>
      <p:grpSp>
        <p:nvGrpSpPr>
          <p:cNvPr id="191" name="Google Shape;191;p47"/>
          <p:cNvGrpSpPr/>
          <p:nvPr/>
        </p:nvGrpSpPr>
        <p:grpSpPr>
          <a:xfrm>
            <a:off x="5976075" y="3634505"/>
            <a:ext cx="1700633" cy="1798732"/>
            <a:chOff x="5976075" y="3634505"/>
            <a:chExt cx="1700633" cy="1798732"/>
          </a:xfrm>
        </p:grpSpPr>
        <p:pic>
          <p:nvPicPr>
            <p:cNvPr id="192" name="Google Shape;192;p47"/>
            <p:cNvPicPr preferRelativeResize="0"/>
            <p:nvPr/>
          </p:nvPicPr>
          <p:blipFill rotWithShape="1">
            <a:blip r:embed="rId5">
              <a:alphaModFix/>
            </a:blip>
            <a:srcRect b="0" l="0" r="0" t="0"/>
            <a:stretch/>
          </p:blipFill>
          <p:spPr>
            <a:xfrm>
              <a:off x="6061135" y="4142336"/>
              <a:ext cx="860601" cy="1290901"/>
            </a:xfrm>
            <a:prstGeom prst="rect">
              <a:avLst/>
            </a:prstGeom>
            <a:noFill/>
            <a:ln>
              <a:noFill/>
            </a:ln>
          </p:spPr>
        </p:pic>
        <p:sp>
          <p:nvSpPr>
            <p:cNvPr id="193" name="Google Shape;193;p47"/>
            <p:cNvSpPr txBox="1"/>
            <p:nvPr/>
          </p:nvSpPr>
          <p:spPr>
            <a:xfrm>
              <a:off x="5976075" y="3634505"/>
              <a:ext cx="1700633"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595959"/>
                  </a:solidFill>
                  <a:latin typeface="Quattrocento Sans"/>
                  <a:ea typeface="Quattrocento Sans"/>
                  <a:cs typeface="Quattrocento Sans"/>
                  <a:sym typeface="Quattrocento Sans"/>
                </a:rPr>
                <a:t>TIP </a:t>
              </a:r>
              <a:r>
                <a:rPr lang="en-US" sz="900">
                  <a:solidFill>
                    <a:srgbClr val="595959"/>
                  </a:solidFill>
                  <a:latin typeface="Calibri"/>
                  <a:ea typeface="Calibri"/>
                  <a:cs typeface="Calibri"/>
                  <a:sym typeface="Calibri"/>
                </a:rPr>
                <a:t>│ Use the built-in c</a:t>
              </a:r>
              <a:r>
                <a:rPr lang="en-US" sz="900">
                  <a:solidFill>
                    <a:srgbClr val="595959"/>
                  </a:solidFill>
                  <a:latin typeface="Quattrocento Sans"/>
                  <a:ea typeface="Quattrocento Sans"/>
                  <a:cs typeface="Quattrocento Sans"/>
                  <a:sym typeface="Quattrocento Sans"/>
                </a:rPr>
                <a:t>olor palette with green and yellow for callouts and accents</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R TRANSITION" showMasterSp="0">
  <p:cSld name="1_TITLE OR TRANSITION">
    <p:bg>
      <p:bgPr>
        <a:solidFill>
          <a:schemeClr val="dk2"/>
        </a:solidFill>
      </p:bgPr>
    </p:bg>
    <p:spTree>
      <p:nvGrpSpPr>
        <p:cNvPr id="194" name="Shape 194"/>
        <p:cNvGrpSpPr/>
        <p:nvPr/>
      </p:nvGrpSpPr>
      <p:grpSpPr>
        <a:xfrm>
          <a:off x="0" y="0"/>
          <a:ext cx="0" cy="0"/>
          <a:chOff x="0" y="0"/>
          <a:chExt cx="0" cy="0"/>
        </a:xfrm>
      </p:grpSpPr>
      <p:sp>
        <p:nvSpPr>
          <p:cNvPr id="195" name="Google Shape;195;p30"/>
          <p:cNvSpPr/>
          <p:nvPr/>
        </p:nvSpPr>
        <p:spPr>
          <a:xfrm>
            <a:off x="1219939" y="-739444"/>
            <a:ext cx="9107555" cy="9034439"/>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96" name="Google Shape;196;p30"/>
          <p:cNvSpPr/>
          <p:nvPr/>
        </p:nvSpPr>
        <p:spPr>
          <a:xfrm>
            <a:off x="1219939" y="-739444"/>
            <a:ext cx="9107555" cy="9034439"/>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97" name="Google Shape;197;p30"/>
          <p:cNvSpPr/>
          <p:nvPr/>
        </p:nvSpPr>
        <p:spPr>
          <a:xfrm>
            <a:off x="5907634" y="3213970"/>
            <a:ext cx="2805809" cy="2783284"/>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98" name="Google Shape;198;p30"/>
          <p:cNvSpPr/>
          <p:nvPr/>
        </p:nvSpPr>
        <p:spPr>
          <a:xfrm>
            <a:off x="5907634" y="3213970"/>
            <a:ext cx="2805809" cy="2783284"/>
          </a:xfrm>
          <a:prstGeom prst="ellipse">
            <a:avLst/>
          </a:prstGeom>
          <a:noFill/>
          <a:ln cap="flat" cmpd="sng" w="19050">
            <a:solidFill>
              <a:srgbClr val="75D1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99" name="Google Shape;199;p30"/>
          <p:cNvSpPr txBox="1"/>
          <p:nvPr>
            <p:ph type="ctrTitle"/>
          </p:nvPr>
        </p:nvSpPr>
        <p:spPr>
          <a:xfrm>
            <a:off x="1219939" y="2240230"/>
            <a:ext cx="9107555" cy="2308324"/>
          </a:xfrm>
          <a:prstGeom prst="rect">
            <a:avLst/>
          </a:prstGeom>
          <a:noFill/>
          <a:ln>
            <a:noFill/>
          </a:ln>
        </p:spPr>
        <p:txBody>
          <a:bodyPr anchorCtr="0" anchor="b" bIns="45700" lIns="91425" spcFirstLastPara="1" rIns="91425" wrap="square" tIns="45700">
            <a:spAutoFit/>
          </a:bodyPr>
          <a:lstStyle>
            <a:lvl1pPr lvl="0" algn="ctr">
              <a:lnSpc>
                <a:spcPct val="90000"/>
              </a:lnSpc>
              <a:spcBef>
                <a:spcPts val="0"/>
              </a:spcBef>
              <a:spcAft>
                <a:spcPts val="0"/>
              </a:spcAft>
              <a:buClr>
                <a:srgbClr val="F7FCFF"/>
              </a:buClr>
              <a:buSzPts val="8000"/>
              <a:buFont typeface="Quattrocento Sans"/>
              <a:buNone/>
              <a:defRPr b="1" i="0" sz="8000">
                <a:solidFill>
                  <a:srgbClr val="F7FC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30">
            <a:hlinkClick r:id="rId2"/>
          </p:cNvPr>
          <p:cNvSpPr/>
          <p:nvPr/>
        </p:nvSpPr>
        <p:spPr>
          <a:xfrm>
            <a:off x="191616" y="6337795"/>
            <a:ext cx="1209664" cy="346234"/>
          </a:xfrm>
          <a:prstGeom prst="roundRect">
            <a:avLst>
              <a:gd fmla="val 50000" name="adj"/>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A57"/>
              </a:buClr>
              <a:buSzPts val="1000"/>
              <a:buFont typeface="Quattrocento Sans"/>
              <a:buNone/>
            </a:pPr>
            <a:r>
              <a:rPr lang="en-US" sz="1000">
                <a:solidFill>
                  <a:srgbClr val="003A57"/>
                </a:solidFill>
                <a:latin typeface="Quattrocento Sans"/>
                <a:ea typeface="Quattrocento Sans"/>
                <a:cs typeface="Quattrocento Sans"/>
                <a:sym typeface="Quattrocento Sans"/>
              </a:rPr>
              <a:t>Neal Creative </a:t>
            </a:r>
            <a:r>
              <a:rPr lang="en-US" sz="900">
                <a:solidFill>
                  <a:srgbClr val="003A57"/>
                </a:solidFill>
                <a:latin typeface="Quattrocento Sans"/>
                <a:ea typeface="Quattrocento Sans"/>
                <a:cs typeface="Quattrocento Sans"/>
                <a:sym typeface="Quattrocento Sans"/>
              </a:rPr>
              <a:t>©</a:t>
            </a:r>
            <a:r>
              <a:rPr lang="en-US" sz="1000">
                <a:solidFill>
                  <a:srgbClr val="003A57"/>
                </a:solidFill>
                <a:latin typeface="Quattrocento Sans"/>
                <a:ea typeface="Quattrocento Sans"/>
                <a:cs typeface="Quattrocento Sans"/>
                <a:sym typeface="Quattrocento Sans"/>
              </a:rPr>
              <a:t> </a:t>
            </a:r>
            <a:endParaRPr b="1" sz="1000">
              <a:solidFill>
                <a:srgbClr val="003A57"/>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ppt_w</p:attrName>
                                        </p:attrNameLst>
                                      </p:cBhvr>
                                      <p:tavLst>
                                        <p:tav fmla="" tm="0">
                                          <p:val>
                                            <p:strVal val="0"/>
                                          </p:val>
                                        </p:tav>
                                        <p:tav fmla="" tm="100000">
                                          <p:val>
                                            <p:strVal val="#ppt_w"/>
                                          </p:val>
                                        </p:tav>
                                      </p:tavLst>
                                    </p:anim>
                                    <p:anim calcmode="lin" valueType="num">
                                      <p:cBhvr additive="base">
                                        <p:cTn dur="500"/>
                                        <p:tgtEl>
                                          <p:spTgt spid="195"/>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250"/>
                                  </p:stCondLst>
                                  <p:childTnLst>
                                    <p:animEffect filter="fade" transition="out">
                                      <p:cBhvr>
                                        <p:cTn dur="500"/>
                                        <p:tgtEl>
                                          <p:spTgt spid="195"/>
                                        </p:tgtEl>
                                      </p:cBhvr>
                                    </p:animEffect>
                                    <p:set>
                                      <p:cBhvr>
                                        <p:cTn dur="1" fill="hold">
                                          <p:stCondLst>
                                            <p:cond delay="500"/>
                                          </p:stCondLst>
                                        </p:cTn>
                                        <p:tgtEl>
                                          <p:spTgt spid="195"/>
                                        </p:tgtEl>
                                        <p:attrNameLst>
                                          <p:attrName>style.visibility</p:attrName>
                                        </p:attrNameLst>
                                      </p:cBhvr>
                                      <p:to>
                                        <p:strVal val="hidden"/>
                                      </p:to>
                                    </p:set>
                                  </p:childTnLst>
                                </p:cTn>
                              </p:par>
                              <p:par>
                                <p:cTn fill="hold" nodeType="withEffect" presetClass="entr" presetID="23" presetSubtype="16">
                                  <p:stCondLst>
                                    <p:cond delay="25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500"/>
                                        <p:tgtEl>
                                          <p:spTgt spid="196"/>
                                        </p:tgtEl>
                                        <p:attrNameLst>
                                          <p:attrName>ppt_w</p:attrName>
                                        </p:attrNameLst>
                                      </p:cBhvr>
                                      <p:tavLst>
                                        <p:tav fmla="" tm="0">
                                          <p:val>
                                            <p:strVal val="0"/>
                                          </p:val>
                                        </p:tav>
                                        <p:tav fmla="" tm="100000">
                                          <p:val>
                                            <p:strVal val="#ppt_w"/>
                                          </p:val>
                                        </p:tav>
                                      </p:tavLst>
                                    </p:anim>
                                    <p:anim calcmode="lin" valueType="num">
                                      <p:cBhvr additive="base">
                                        <p:cTn dur="500"/>
                                        <p:tgtEl>
                                          <p:spTgt spid="196"/>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500"/>
                                  </p:stCondLst>
                                  <p:childTnLst>
                                    <p:animEffect filter="fade" transition="out">
                                      <p:cBhvr>
                                        <p:cTn dur="500"/>
                                        <p:tgtEl>
                                          <p:spTgt spid="196"/>
                                        </p:tgtEl>
                                      </p:cBhvr>
                                    </p:animEffect>
                                    <p:set>
                                      <p:cBhvr>
                                        <p:cTn dur="1" fill="hold">
                                          <p:stCondLst>
                                            <p:cond delay="500"/>
                                          </p:stCondLst>
                                        </p:cTn>
                                        <p:tgtEl>
                                          <p:spTgt spid="196"/>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ppt_w</p:attrName>
                                        </p:attrNameLst>
                                      </p:cBhvr>
                                      <p:tavLst>
                                        <p:tav fmla="" tm="0">
                                          <p:val>
                                            <p:strVal val="0"/>
                                          </p:val>
                                        </p:tav>
                                        <p:tav fmla="" tm="100000">
                                          <p:val>
                                            <p:strVal val="#ppt_w"/>
                                          </p:val>
                                        </p:tav>
                                      </p:tavLst>
                                    </p:anim>
                                    <p:anim calcmode="lin" valueType="num">
                                      <p:cBhvr additive="base">
                                        <p:cTn dur="500"/>
                                        <p:tgtEl>
                                          <p:spTgt spid="197"/>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250"/>
                                  </p:stCondLst>
                                  <p:childTnLst>
                                    <p:animEffect filter="fade" transition="out">
                                      <p:cBhvr>
                                        <p:cTn dur="500"/>
                                        <p:tgtEl>
                                          <p:spTgt spid="197"/>
                                        </p:tgtEl>
                                      </p:cBhvr>
                                    </p:animEffect>
                                    <p:set>
                                      <p:cBhvr>
                                        <p:cTn dur="1" fill="hold">
                                          <p:stCondLst>
                                            <p:cond delay="500"/>
                                          </p:stCondLst>
                                        </p:cTn>
                                        <p:tgtEl>
                                          <p:spTgt spid="197"/>
                                        </p:tgtEl>
                                        <p:attrNameLst>
                                          <p:attrName>style.visibility</p:attrName>
                                        </p:attrNameLst>
                                      </p:cBhvr>
                                      <p:to>
                                        <p:strVal val="hidden"/>
                                      </p:to>
                                    </p:set>
                                  </p:childTnLst>
                                </p:cTn>
                              </p:par>
                              <p:par>
                                <p:cTn fill="hold" nodeType="withEffect" presetClass="entr" presetID="23" presetSubtype="16">
                                  <p:stCondLst>
                                    <p:cond delay="25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500"/>
                                        <p:tgtEl>
                                          <p:spTgt spid="198"/>
                                        </p:tgtEl>
                                        <p:attrNameLst>
                                          <p:attrName>ppt_w</p:attrName>
                                        </p:attrNameLst>
                                      </p:cBhvr>
                                      <p:tavLst>
                                        <p:tav fmla="" tm="0">
                                          <p:val>
                                            <p:strVal val="0"/>
                                          </p:val>
                                        </p:tav>
                                        <p:tav fmla="" tm="100000">
                                          <p:val>
                                            <p:strVal val="#ppt_w"/>
                                          </p:val>
                                        </p:tav>
                                      </p:tavLst>
                                    </p:anim>
                                    <p:anim calcmode="lin" valueType="num">
                                      <p:cBhvr additive="base">
                                        <p:cTn dur="500"/>
                                        <p:tgtEl>
                                          <p:spTgt spid="198"/>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500"/>
                                  </p:stCondLst>
                                  <p:childTnLst>
                                    <p:animEffect filter="fade" transition="out">
                                      <p:cBhvr>
                                        <p:cTn dur="500"/>
                                        <p:tgtEl>
                                          <p:spTgt spid="198"/>
                                        </p:tgtEl>
                                      </p:cBhvr>
                                    </p:animEffect>
                                    <p:set>
                                      <p:cBhvr>
                                        <p:cTn dur="1" fill="hold">
                                          <p:stCondLst>
                                            <p:cond delay="500"/>
                                          </p:stCondLst>
                                        </p:cTn>
                                        <p:tgtEl>
                                          <p:spTgt spid="1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Quote dark option FLUSH LEFT">
  <p:cSld name="4_Quote dark option FLUSH LEFT">
    <p:bg>
      <p:bgPr>
        <a:solidFill>
          <a:schemeClr val="dk2"/>
        </a:solidFill>
      </p:bgPr>
    </p:bg>
    <p:spTree>
      <p:nvGrpSpPr>
        <p:cNvPr id="29" name="Shape 29"/>
        <p:cNvGrpSpPr/>
        <p:nvPr/>
      </p:nvGrpSpPr>
      <p:grpSpPr>
        <a:xfrm>
          <a:off x="0" y="0"/>
          <a:ext cx="0" cy="0"/>
          <a:chOff x="0" y="0"/>
          <a:chExt cx="0" cy="0"/>
        </a:xfrm>
      </p:grpSpPr>
      <p:sp>
        <p:nvSpPr>
          <p:cNvPr id="30" name="Google Shape;30;p21"/>
          <p:cNvSpPr txBox="1"/>
          <p:nvPr>
            <p:ph idx="1" type="body"/>
          </p:nvPr>
        </p:nvSpPr>
        <p:spPr>
          <a:xfrm>
            <a:off x="304800" y="2884235"/>
            <a:ext cx="11658600" cy="1089529"/>
          </a:xfrm>
          <a:prstGeom prst="rect">
            <a:avLst/>
          </a:prstGeom>
          <a:noFill/>
          <a:ln>
            <a:noFill/>
          </a:ln>
        </p:spPr>
        <p:txBody>
          <a:bodyPr anchorCtr="0" anchor="ctr" bIns="45700" lIns="91425" spcFirstLastPara="1" rIns="91425" wrap="square" tIns="45700">
            <a:spAutoFit/>
          </a:bodyPr>
          <a:lstStyle>
            <a:lvl1pPr indent="-228600" lvl="0" marL="457200" algn="l">
              <a:lnSpc>
                <a:spcPct val="90000"/>
              </a:lnSpc>
              <a:spcBef>
                <a:spcPts val="0"/>
              </a:spcBef>
              <a:spcAft>
                <a:spcPts val="0"/>
              </a:spcAft>
              <a:buClr>
                <a:srgbClr val="F7FCFF"/>
              </a:buClr>
              <a:buSzPts val="3600"/>
              <a:buNone/>
              <a:defRPr b="0" sz="3600">
                <a:solidFill>
                  <a:srgbClr val="F7FCFF"/>
                </a:solidFill>
              </a:defRPr>
            </a:lvl1pPr>
            <a:lvl2pPr indent="-228600" lvl="1" marL="914400" algn="l">
              <a:lnSpc>
                <a:spcPct val="90000"/>
              </a:lnSpc>
              <a:spcBef>
                <a:spcPts val="0"/>
              </a:spcBef>
              <a:spcAft>
                <a:spcPts val="0"/>
              </a:spcAft>
              <a:buClr>
                <a:srgbClr val="F7FCFF"/>
              </a:buClr>
              <a:buSzPts val="3600"/>
              <a:buNone/>
              <a:defRPr b="1" sz="3600">
                <a:solidFill>
                  <a:srgbClr val="F7FCFF"/>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21"/>
          <p:cNvSpPr/>
          <p:nvPr/>
        </p:nvSpPr>
        <p:spPr>
          <a:xfrm>
            <a:off x="129521" y="0"/>
            <a:ext cx="2749481" cy="1364786"/>
          </a:xfrm>
          <a:custGeom>
            <a:rect b="b" l="l" r="r" t="t"/>
            <a:pathLst>
              <a:path extrusionOk="0" h="2353474" w="4741280">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2" name="Google Shape;32;p21"/>
          <p:cNvSpPr txBox="1"/>
          <p:nvPr>
            <p:ph idx="2" type="body"/>
          </p:nvPr>
        </p:nvSpPr>
        <p:spPr>
          <a:xfrm>
            <a:off x="3865562" y="5276808"/>
            <a:ext cx="8097838" cy="369332"/>
          </a:xfrm>
          <a:prstGeom prst="rect">
            <a:avLst/>
          </a:prstGeom>
          <a:noFill/>
          <a:ln>
            <a:noFill/>
          </a:ln>
        </p:spPr>
        <p:txBody>
          <a:bodyPr anchorCtr="0" anchor="t" bIns="45700" lIns="91425" spcFirstLastPara="1" rIns="91425" wrap="square" tIns="45700">
            <a:spAutoFit/>
          </a:bodyPr>
          <a:lstStyle>
            <a:lvl1pPr indent="-228600" lvl="0" marL="457200" algn="r">
              <a:lnSpc>
                <a:spcPct val="90000"/>
              </a:lnSpc>
              <a:spcBef>
                <a:spcPts val="0"/>
              </a:spcBef>
              <a:spcAft>
                <a:spcPts val="0"/>
              </a:spcAft>
              <a:buClr>
                <a:schemeClr val="lt1"/>
              </a:buClr>
              <a:buSzPts val="2000"/>
              <a:buNone/>
              <a:defRPr b="0" sz="2000">
                <a:solidFill>
                  <a:schemeClr val="lt1"/>
                </a:solidFill>
              </a:defRPr>
            </a:lvl1pPr>
            <a:lvl2pPr indent="-228600" lvl="1" marL="914400" algn="r">
              <a:lnSpc>
                <a:spcPct val="90000"/>
              </a:lnSpc>
              <a:spcBef>
                <a:spcPts val="500"/>
              </a:spcBef>
              <a:spcAft>
                <a:spcPts val="0"/>
              </a:spcAft>
              <a:buClr>
                <a:schemeClr val="lt1"/>
              </a:buClr>
              <a:buSzPts val="2000"/>
              <a:buNone/>
              <a:defRPr>
                <a:solidFill>
                  <a:schemeClr val="lt1"/>
                </a:solidFill>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ark Callout with small Non-bulleted">
  <p:cSld name="2_dark Callout with small Non-bulleted">
    <p:bg>
      <p:bgPr>
        <a:solidFill>
          <a:schemeClr val="dk2"/>
        </a:solidFill>
      </p:bgPr>
    </p:bg>
    <p:spTree>
      <p:nvGrpSpPr>
        <p:cNvPr id="33" name="Shape 33"/>
        <p:cNvGrpSpPr/>
        <p:nvPr/>
      </p:nvGrpSpPr>
      <p:grpSpPr>
        <a:xfrm>
          <a:off x="0" y="0"/>
          <a:ext cx="0" cy="0"/>
          <a:chOff x="0" y="0"/>
          <a:chExt cx="0" cy="0"/>
        </a:xfrm>
      </p:grpSpPr>
      <p:sp>
        <p:nvSpPr>
          <p:cNvPr id="34" name="Google Shape;34;p22"/>
          <p:cNvSpPr txBox="1"/>
          <p:nvPr>
            <p:ph idx="1" type="body"/>
          </p:nvPr>
        </p:nvSpPr>
        <p:spPr>
          <a:xfrm>
            <a:off x="304800" y="2597273"/>
            <a:ext cx="4868985" cy="1643527"/>
          </a:xfrm>
          <a:prstGeom prst="rect">
            <a:avLst/>
          </a:prstGeom>
          <a:noFill/>
          <a:ln>
            <a:noFill/>
          </a:ln>
        </p:spPr>
        <p:txBody>
          <a:bodyPr anchorCtr="0" anchor="t" bIns="45700" lIns="91425" spcFirstLastPara="1" rIns="91425" wrap="square" tIns="45700">
            <a:spAutoFit/>
          </a:bodyPr>
          <a:lstStyle>
            <a:lvl1pPr indent="-228600" lvl="0" marL="457200" marR="0" algn="l">
              <a:lnSpc>
                <a:spcPct val="90000"/>
              </a:lnSpc>
              <a:spcBef>
                <a:spcPts val="1200"/>
              </a:spcBef>
              <a:spcAft>
                <a:spcPts val="0"/>
              </a:spcAft>
              <a:buClr>
                <a:schemeClr val="dk1"/>
              </a:buClr>
              <a:buSzPts val="2520"/>
              <a:buFont typeface="Noto Sans Symbols"/>
              <a:buNone/>
              <a:defRPr b="0" sz="2800">
                <a:solidFill>
                  <a:schemeClr val="lt1"/>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961"/>
              <a:buNone/>
              <a:defRPr sz="1961"/>
            </a:lvl2pPr>
            <a:lvl3pPr indent="-228600" lvl="2" marL="1371600" algn="l">
              <a:lnSpc>
                <a:spcPct val="90000"/>
              </a:lnSpc>
              <a:spcBef>
                <a:spcPts val="1200"/>
              </a:spcBef>
              <a:spcAft>
                <a:spcPts val="0"/>
              </a:spcAft>
              <a:buClr>
                <a:schemeClr val="dk2"/>
              </a:buClr>
              <a:buSzPts val="1961"/>
              <a:buNone/>
              <a:defRPr sz="1961"/>
            </a:lvl3pPr>
            <a:lvl4pPr indent="-228600" lvl="3" marL="1828800" algn="l">
              <a:lnSpc>
                <a:spcPct val="90000"/>
              </a:lnSpc>
              <a:spcBef>
                <a:spcPts val="1200"/>
              </a:spcBef>
              <a:spcAft>
                <a:spcPts val="0"/>
              </a:spcAft>
              <a:buClr>
                <a:srgbClr val="262626"/>
              </a:buClr>
              <a:buSzPts val="1600"/>
              <a:buNone/>
              <a:defRPr/>
            </a:lvl4pPr>
            <a:lvl5pPr indent="-228600" lvl="4" marL="2286000" algn="l">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2"/>
          <p:cNvSpPr txBox="1"/>
          <p:nvPr>
            <p:ph idx="2" type="body"/>
          </p:nvPr>
        </p:nvSpPr>
        <p:spPr>
          <a:xfrm>
            <a:off x="6096000" y="419100"/>
            <a:ext cx="5671764" cy="1843069"/>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lt1"/>
              </a:buClr>
              <a:buSzPts val="2200"/>
              <a:buNone/>
              <a:defRPr sz="2200">
                <a:solidFill>
                  <a:schemeClr val="lt1"/>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lt1"/>
              </a:buClr>
              <a:buSzPts val="2000"/>
              <a:buNone/>
              <a:defRPr sz="2000">
                <a:solidFill>
                  <a:schemeClr val="lt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chemeClr val="lt1"/>
              </a:buClr>
              <a:buSzPts val="1600"/>
              <a:buNone/>
              <a:defRPr sz="1600">
                <a:solidFill>
                  <a:schemeClr val="lt1"/>
                </a:solidFill>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chemeClr val="lt1"/>
              </a:buClr>
              <a:buSzPts val="1600"/>
              <a:buNone/>
              <a:defRPr sz="1600">
                <a:solidFill>
                  <a:schemeClr val="lt1"/>
                </a:solidFill>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2"/>
          <p:cNvSpPr txBox="1"/>
          <p:nvPr>
            <p:ph type="title"/>
          </p:nvPr>
        </p:nvSpPr>
        <p:spPr>
          <a:xfrm>
            <a:off x="555244" y="0"/>
            <a:ext cx="4083304" cy="1357295"/>
          </a:xfrm>
          <a:prstGeom prst="rect">
            <a:avLst/>
          </a:prstGeom>
          <a:noFill/>
          <a:ln>
            <a:noFill/>
          </a:ln>
        </p:spPr>
        <p:txBody>
          <a:bodyPr anchorCtr="0" anchor="t" bIns="45700" lIns="146300" spcFirstLastPara="1" rIns="146300" wrap="square" tIns="420600">
            <a:spAutoFit/>
          </a:bodyPr>
          <a:lstStyle>
            <a:lvl1pPr lvl="0" algn="ctr">
              <a:lnSpc>
                <a:spcPct val="90000"/>
              </a:lnSpc>
              <a:spcBef>
                <a:spcPts val="0"/>
              </a:spcBef>
              <a:spcAft>
                <a:spcPts val="0"/>
              </a:spcAft>
              <a:buClr>
                <a:schemeClr val="lt1"/>
              </a:buClr>
              <a:buSzPts val="3200"/>
              <a:buFont typeface="Quattrocento Sans"/>
              <a:buNone/>
              <a:defRPr b="0" sz="32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2"/>
          <p:cNvSpPr txBox="1"/>
          <p:nvPr>
            <p:ph idx="3" type="body"/>
          </p:nvPr>
        </p:nvSpPr>
        <p:spPr>
          <a:xfrm>
            <a:off x="6096000" y="2599498"/>
            <a:ext cx="5671764" cy="1843069"/>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lt1"/>
              </a:buClr>
              <a:buSzPts val="2200"/>
              <a:buNone/>
              <a:defRPr sz="2200">
                <a:solidFill>
                  <a:schemeClr val="lt1"/>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lt1"/>
              </a:buClr>
              <a:buSzPts val="2000"/>
              <a:buNone/>
              <a:defRPr sz="2000">
                <a:solidFill>
                  <a:schemeClr val="lt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chemeClr val="lt1"/>
              </a:buClr>
              <a:buSzPts val="1600"/>
              <a:buNone/>
              <a:defRPr sz="1600">
                <a:solidFill>
                  <a:schemeClr val="lt1"/>
                </a:solidFill>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chemeClr val="lt1"/>
              </a:buClr>
              <a:buSzPts val="1600"/>
              <a:buNone/>
              <a:defRPr sz="1600">
                <a:solidFill>
                  <a:schemeClr val="lt1"/>
                </a:solidFill>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2"/>
          <p:cNvSpPr txBox="1"/>
          <p:nvPr>
            <p:ph idx="4" type="body"/>
          </p:nvPr>
        </p:nvSpPr>
        <p:spPr>
          <a:xfrm>
            <a:off x="6096000" y="4779896"/>
            <a:ext cx="5671764" cy="1843069"/>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lt1"/>
              </a:buClr>
              <a:buSzPts val="2200"/>
              <a:buNone/>
              <a:defRPr sz="2200">
                <a:solidFill>
                  <a:schemeClr val="lt1"/>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chemeClr val="lt1"/>
              </a:buClr>
              <a:buSzPts val="2000"/>
              <a:buNone/>
              <a:defRPr sz="2000">
                <a:solidFill>
                  <a:schemeClr val="lt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chemeClr val="lt1"/>
              </a:buClr>
              <a:buSzPts val="1600"/>
              <a:buNone/>
              <a:defRPr sz="1600">
                <a:solidFill>
                  <a:schemeClr val="lt1"/>
                </a:solidFill>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chemeClr val="lt1"/>
              </a:buClr>
              <a:buSzPts val="1600"/>
              <a:buNone/>
              <a:defRPr sz="1600">
                <a:solidFill>
                  <a:schemeClr val="lt1"/>
                </a:solidFill>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5 Pillars smaller text">
  <p:cSld name="8_Title,  5 Pillars smaller text">
    <p:spTree>
      <p:nvGrpSpPr>
        <p:cNvPr id="39" name="Shape 39"/>
        <p:cNvGrpSpPr/>
        <p:nvPr/>
      </p:nvGrpSpPr>
      <p:grpSpPr>
        <a:xfrm>
          <a:off x="0" y="0"/>
          <a:ext cx="0" cy="0"/>
          <a:chOff x="0" y="0"/>
          <a:chExt cx="0" cy="0"/>
        </a:xfrm>
      </p:grpSpPr>
      <p:sp>
        <p:nvSpPr>
          <p:cNvPr id="40" name="Google Shape;40;p23"/>
          <p:cNvSpPr/>
          <p:nvPr/>
        </p:nvSpPr>
        <p:spPr>
          <a:xfrm>
            <a:off x="0" y="0"/>
            <a:ext cx="12192000" cy="121434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1" name="Google Shape;41;p23"/>
          <p:cNvSpPr txBox="1"/>
          <p:nvPr>
            <p:ph idx="1" type="body"/>
          </p:nvPr>
        </p:nvSpPr>
        <p:spPr>
          <a:xfrm>
            <a:off x="304800" y="2598127"/>
            <a:ext cx="3714704" cy="2524794"/>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2"/>
              </a:buClr>
              <a:buSzPts val="2400"/>
              <a:buNone/>
              <a:defRPr sz="24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3000"/>
              </a:spcBef>
              <a:spcAft>
                <a:spcPts val="0"/>
              </a:spcAft>
              <a:buClr>
                <a:schemeClr val="dk1"/>
              </a:buClr>
              <a:buSzPts val="2000"/>
              <a:buFont typeface="Arial"/>
              <a:buNone/>
              <a:defRPr sz="2000">
                <a:solidFill>
                  <a:schemeClr val="dk1"/>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3"/>
          <p:cNvSpPr txBox="1"/>
          <p:nvPr>
            <p:ph idx="2" type="body"/>
          </p:nvPr>
        </p:nvSpPr>
        <p:spPr>
          <a:xfrm>
            <a:off x="4168631" y="2598127"/>
            <a:ext cx="3840480" cy="347377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2"/>
              </a:buClr>
              <a:buSzPts val="2400"/>
              <a:buNone/>
              <a:defRPr sz="24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1000"/>
              </a:spcBef>
              <a:spcAft>
                <a:spcPts val="0"/>
              </a:spcAft>
              <a:buClr>
                <a:schemeClr val="dk1"/>
              </a:buClr>
              <a:buSzPts val="2000"/>
              <a:buFont typeface="Arial"/>
              <a:buNone/>
              <a:defRPr sz="2000">
                <a:solidFill>
                  <a:schemeClr val="dk1"/>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3"/>
          <p:cNvSpPr txBox="1"/>
          <p:nvPr>
            <p:ph idx="3" type="body"/>
          </p:nvPr>
        </p:nvSpPr>
        <p:spPr>
          <a:xfrm>
            <a:off x="8158238" y="2598127"/>
            <a:ext cx="3773077" cy="347377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2"/>
              </a:buClr>
              <a:buSzPts val="2400"/>
              <a:buNone/>
              <a:defRPr sz="24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1000"/>
              </a:spcBef>
              <a:spcAft>
                <a:spcPts val="0"/>
              </a:spcAft>
              <a:buClr>
                <a:schemeClr val="dk1"/>
              </a:buClr>
              <a:buSzPts val="2000"/>
              <a:buFont typeface="Arial"/>
              <a:buNone/>
              <a:defRPr sz="2000">
                <a:solidFill>
                  <a:schemeClr val="dk1"/>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3"/>
          <p:cNvSpPr/>
          <p:nvPr/>
        </p:nvSpPr>
        <p:spPr>
          <a:xfrm>
            <a:off x="129521" y="0"/>
            <a:ext cx="2749481" cy="1364786"/>
          </a:xfrm>
          <a:custGeom>
            <a:rect b="b" l="l" r="r" t="t"/>
            <a:pathLst>
              <a:path extrusionOk="0" h="2353474" w="4741280">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5" name="Google Shape;45;p23"/>
          <p:cNvSpPr txBox="1"/>
          <p:nvPr>
            <p:ph type="title"/>
          </p:nvPr>
        </p:nvSpPr>
        <p:spPr>
          <a:xfrm>
            <a:off x="316322" y="339408"/>
            <a:ext cx="2375877" cy="535531"/>
          </a:xfrm>
          <a:prstGeom prst="rect">
            <a:avLst/>
          </a:prstGeom>
          <a:noFill/>
          <a:ln>
            <a:noFill/>
          </a:ln>
        </p:spPr>
        <p:txBody>
          <a:bodyPr anchorCtr="0" anchor="t" bIns="45700" lIns="91425" spcFirstLastPara="1" rIns="91425" wrap="square" tIns="45700">
            <a:spAutoFit/>
          </a:bodyPr>
          <a:lstStyle>
            <a:lvl1pPr lvl="0" algn="ctr">
              <a:lnSpc>
                <a:spcPct val="90000"/>
              </a:lnSpc>
              <a:spcBef>
                <a:spcPts val="0"/>
              </a:spcBef>
              <a:spcAft>
                <a:spcPts val="0"/>
              </a:spcAft>
              <a:buClr>
                <a:schemeClr val="lt1"/>
              </a:buClr>
              <a:buSzPts val="3200"/>
              <a:buFont typeface="Quattrocento Sans"/>
              <a:buNone/>
              <a:defRPr b="0" i="0" sz="32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3"/>
          <p:cNvSpPr txBox="1"/>
          <p:nvPr>
            <p:ph idx="4" type="body"/>
          </p:nvPr>
        </p:nvSpPr>
        <p:spPr>
          <a:xfrm>
            <a:off x="2879003" y="419100"/>
            <a:ext cx="9084398" cy="1870769"/>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rgbClr val="595959"/>
              </a:buClr>
              <a:buSzPts val="1800"/>
              <a:buNone/>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3"/>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50-50 Right Photo Layout" showMasterSp="0">
  <p:cSld name="3_50-50 Right Photo Layout">
    <p:spTree>
      <p:nvGrpSpPr>
        <p:cNvPr id="48" name="Shape 48"/>
        <p:cNvGrpSpPr/>
        <p:nvPr/>
      </p:nvGrpSpPr>
      <p:grpSpPr>
        <a:xfrm>
          <a:off x="0" y="0"/>
          <a:ext cx="0" cy="0"/>
          <a:chOff x="0" y="0"/>
          <a:chExt cx="0" cy="0"/>
        </a:xfrm>
      </p:grpSpPr>
      <p:sp>
        <p:nvSpPr>
          <p:cNvPr id="49" name="Google Shape;49;p24"/>
          <p:cNvSpPr/>
          <p:nvPr>
            <p:ph idx="2" type="pic"/>
          </p:nvPr>
        </p:nvSpPr>
        <p:spPr>
          <a:xfrm>
            <a:off x="6129304" y="0"/>
            <a:ext cx="6062696" cy="6856100"/>
          </a:xfrm>
          <a:prstGeom prst="rect">
            <a:avLst/>
          </a:prstGeom>
          <a:blipFill rotWithShape="1">
            <a:blip r:embed="rId2">
              <a:alphaModFix/>
            </a:blip>
            <a:stretch>
              <a:fillRect b="0" l="0" r="0" t="0"/>
            </a:stretch>
          </a:blipFill>
          <a:ln>
            <a:noFill/>
          </a:ln>
        </p:spPr>
        <p:txBody>
          <a:bodyPr anchorCtr="0" anchor="ctr" bIns="45700" lIns="91425" spcFirstLastPara="1" rIns="91425" wrap="square" tIns="548625">
            <a:noAutofit/>
          </a:bodyPr>
          <a:lstStyle>
            <a:lvl1pPr lvl="0" marR="0" rtl="0" algn="ctr">
              <a:lnSpc>
                <a:spcPct val="90000"/>
              </a:lnSpc>
              <a:spcBef>
                <a:spcPts val="1000"/>
              </a:spcBef>
              <a:spcAft>
                <a:spcPts val="0"/>
              </a:spcAft>
              <a:buClr>
                <a:srgbClr val="FFC000"/>
              </a:buClr>
              <a:buSzPts val="3600"/>
              <a:buFont typeface="Arial"/>
              <a:buNone/>
              <a:defRPr b="1" i="0" sz="3600" u="none" cap="none" strike="noStrike">
                <a:solidFill>
                  <a:srgbClr val="FFC000"/>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50" name="Google Shape;50;p24"/>
          <p:cNvSpPr txBox="1"/>
          <p:nvPr>
            <p:ph idx="1" type="body"/>
          </p:nvPr>
        </p:nvSpPr>
        <p:spPr>
          <a:xfrm>
            <a:off x="1875949" y="419100"/>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accent4"/>
              </a:buClr>
              <a:buSzPts val="5400"/>
              <a:buNone/>
              <a:defRPr sz="5400">
                <a:solidFill>
                  <a:schemeClr val="accent4"/>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4"/>
          <p:cNvSpPr txBox="1"/>
          <p:nvPr>
            <p:ph idx="3" type="body"/>
          </p:nvPr>
        </p:nvSpPr>
        <p:spPr>
          <a:xfrm>
            <a:off x="0" y="3428050"/>
            <a:ext cx="6129304" cy="2754087"/>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0"/>
              </a:spcBef>
              <a:spcAft>
                <a:spcPts val="0"/>
              </a:spcAft>
              <a:buClr>
                <a:schemeClr val="dk2"/>
              </a:buClr>
              <a:buSzPts val="3600"/>
              <a:buNone/>
              <a:defRPr b="0" i="0" sz="36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3000"/>
              </a:spcBef>
              <a:spcAft>
                <a:spcPts val="0"/>
              </a:spcAft>
              <a:buClr>
                <a:srgbClr val="595959"/>
              </a:buClr>
              <a:buSzPts val="2800"/>
              <a:buNone/>
              <a:defRPr sz="2800"/>
            </a:lvl2pPr>
            <a:lvl3pPr indent="-228600" lvl="2" marL="1371600" algn="ctr">
              <a:lnSpc>
                <a:spcPct val="90000"/>
              </a:lnSpc>
              <a:spcBef>
                <a:spcPts val="1200"/>
              </a:spcBef>
              <a:spcAft>
                <a:spcPts val="0"/>
              </a:spcAft>
              <a:buClr>
                <a:srgbClr val="262626"/>
              </a:buClr>
              <a:buSzPts val="2400"/>
              <a:buNone/>
              <a:defRPr b="0" sz="2400">
                <a:solidFill>
                  <a:srgbClr val="262626"/>
                </a:solidFill>
                <a:latin typeface="Quattrocento Sans"/>
                <a:ea typeface="Quattrocento Sans"/>
                <a:cs typeface="Quattrocento Sans"/>
                <a:sym typeface="Quattrocento Sans"/>
              </a:defRPr>
            </a:lvl3pPr>
            <a:lvl4pPr indent="-228600" lvl="3" marL="1828800" algn="ctr">
              <a:lnSpc>
                <a:spcPct val="90000"/>
              </a:lnSpc>
              <a:spcBef>
                <a:spcPts val="1200"/>
              </a:spcBef>
              <a:spcAft>
                <a:spcPts val="0"/>
              </a:spcAft>
              <a:buClr>
                <a:srgbClr val="262626"/>
              </a:buClr>
              <a:buSzPts val="2000"/>
              <a:buNone/>
              <a:defRPr b="1" sz="2000"/>
            </a:lvl4pPr>
            <a:lvl5pPr indent="-228600" lvl="4" marL="2286000" algn="ctr">
              <a:lnSpc>
                <a:spcPct val="90000"/>
              </a:lnSpc>
              <a:spcBef>
                <a:spcPts val="600"/>
              </a:spcBef>
              <a:spcAft>
                <a:spcPts val="0"/>
              </a:spcAft>
              <a:buClr>
                <a:srgbClr val="262626"/>
              </a:buClr>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4"/>
          <p:cNvSpPr txBox="1"/>
          <p:nvPr>
            <p:ph idx="4" type="body"/>
          </p:nvPr>
        </p:nvSpPr>
        <p:spPr>
          <a:xfrm>
            <a:off x="0" y="1554163"/>
            <a:ext cx="6096000" cy="5909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1"/>
              </a:buClr>
              <a:buSzPts val="3600"/>
              <a:buNone/>
              <a:defRPr b="0" sz="3600">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595959"/>
              </a:buClr>
              <a:buSzPts val="3200"/>
              <a:buNone/>
              <a:defRPr b="0" sz="3200">
                <a:solidFill>
                  <a:srgbClr val="595959"/>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2000"/>
              <a:buNone/>
              <a:defRPr/>
            </a:lvl3pPr>
            <a:lvl4pPr indent="-228600" lvl="3" marL="1828800" algn="ctr">
              <a:lnSpc>
                <a:spcPct val="90000"/>
              </a:lnSpc>
              <a:spcBef>
                <a:spcPts val="1200"/>
              </a:spcBef>
              <a:spcAft>
                <a:spcPts val="0"/>
              </a:spcAft>
              <a:buClr>
                <a:srgbClr val="262626"/>
              </a:buClr>
              <a:buSzPts val="1600"/>
              <a:buNone/>
              <a:defRPr/>
            </a:lvl4pPr>
            <a:lvl5pPr indent="-228600" lvl="4" marL="2286000" algn="ctr">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4"/>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lt1"/>
                </a:solidFill>
                <a:latin typeface="Quattrocento Sans"/>
                <a:ea typeface="Quattrocento Sans"/>
                <a:cs typeface="Quattrocento Sans"/>
                <a:sym typeface="Quattrocento Sans"/>
              </a:defRPr>
            </a:lvl1pPr>
            <a:lvl2pPr indent="0" lvl="1" marL="0" marR="0" algn="r">
              <a:spcBef>
                <a:spcPts val="0"/>
              </a:spcBef>
              <a:buNone/>
              <a:defRPr sz="1200">
                <a:solidFill>
                  <a:schemeClr val="lt1"/>
                </a:solidFill>
                <a:latin typeface="Quattrocento Sans"/>
                <a:ea typeface="Quattrocento Sans"/>
                <a:cs typeface="Quattrocento Sans"/>
                <a:sym typeface="Quattrocento Sans"/>
              </a:defRPr>
            </a:lvl2pPr>
            <a:lvl3pPr indent="0" lvl="2" marL="0" marR="0" algn="r">
              <a:spcBef>
                <a:spcPts val="0"/>
              </a:spcBef>
              <a:buNone/>
              <a:defRPr sz="1200">
                <a:solidFill>
                  <a:schemeClr val="lt1"/>
                </a:solidFill>
                <a:latin typeface="Quattrocento Sans"/>
                <a:ea typeface="Quattrocento Sans"/>
                <a:cs typeface="Quattrocento Sans"/>
                <a:sym typeface="Quattrocento Sans"/>
              </a:defRPr>
            </a:lvl3pPr>
            <a:lvl4pPr indent="0" lvl="3" marL="0" marR="0" algn="r">
              <a:spcBef>
                <a:spcPts val="0"/>
              </a:spcBef>
              <a:buNone/>
              <a:defRPr sz="1200">
                <a:solidFill>
                  <a:schemeClr val="lt1"/>
                </a:solidFill>
                <a:latin typeface="Quattrocento Sans"/>
                <a:ea typeface="Quattrocento Sans"/>
                <a:cs typeface="Quattrocento Sans"/>
                <a:sym typeface="Quattrocento Sans"/>
              </a:defRPr>
            </a:lvl4pPr>
            <a:lvl5pPr indent="0" lvl="4" marL="0" marR="0" algn="r">
              <a:spcBef>
                <a:spcPts val="0"/>
              </a:spcBef>
              <a:buNone/>
              <a:defRPr sz="1200">
                <a:solidFill>
                  <a:schemeClr val="lt1"/>
                </a:solidFill>
                <a:latin typeface="Quattrocento Sans"/>
                <a:ea typeface="Quattrocento Sans"/>
                <a:cs typeface="Quattrocento Sans"/>
                <a:sym typeface="Quattrocento Sans"/>
              </a:defRPr>
            </a:lvl5pPr>
            <a:lvl6pPr indent="0" lvl="5" marL="0" marR="0" algn="r">
              <a:spcBef>
                <a:spcPts val="0"/>
              </a:spcBef>
              <a:buNone/>
              <a:defRPr sz="1200">
                <a:solidFill>
                  <a:schemeClr val="lt1"/>
                </a:solidFill>
                <a:latin typeface="Quattrocento Sans"/>
                <a:ea typeface="Quattrocento Sans"/>
                <a:cs typeface="Quattrocento Sans"/>
                <a:sym typeface="Quattrocento Sans"/>
              </a:defRPr>
            </a:lvl6pPr>
            <a:lvl7pPr indent="0" lvl="6" marL="0" marR="0" algn="r">
              <a:spcBef>
                <a:spcPts val="0"/>
              </a:spcBef>
              <a:buNone/>
              <a:defRPr sz="1200">
                <a:solidFill>
                  <a:schemeClr val="lt1"/>
                </a:solidFill>
                <a:latin typeface="Quattrocento Sans"/>
                <a:ea typeface="Quattrocento Sans"/>
                <a:cs typeface="Quattrocento Sans"/>
                <a:sym typeface="Quattrocento Sans"/>
              </a:defRPr>
            </a:lvl7pPr>
            <a:lvl8pPr indent="0" lvl="7" marL="0" marR="0" algn="r">
              <a:spcBef>
                <a:spcPts val="0"/>
              </a:spcBef>
              <a:buNone/>
              <a:defRPr sz="1200">
                <a:solidFill>
                  <a:schemeClr val="lt1"/>
                </a:solidFill>
                <a:latin typeface="Quattrocento Sans"/>
                <a:ea typeface="Quattrocento Sans"/>
                <a:cs typeface="Quattrocento Sans"/>
                <a:sym typeface="Quattrocento Sans"/>
              </a:defRPr>
            </a:lvl8pPr>
            <a:lvl9pPr indent="0" lvl="8" marL="0" marR="0" algn="r">
              <a:spcBef>
                <a:spcPts val="0"/>
              </a:spcBef>
              <a:buNone/>
              <a:defRPr sz="1200">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allout with small Non-bulleted">
  <p:cSld name="2_Callout with small Non-bulleted">
    <p:spTree>
      <p:nvGrpSpPr>
        <p:cNvPr id="54" name="Shape 54"/>
        <p:cNvGrpSpPr/>
        <p:nvPr/>
      </p:nvGrpSpPr>
      <p:grpSpPr>
        <a:xfrm>
          <a:off x="0" y="0"/>
          <a:ext cx="0" cy="0"/>
          <a:chOff x="0" y="0"/>
          <a:chExt cx="0" cy="0"/>
        </a:xfrm>
      </p:grpSpPr>
      <p:sp>
        <p:nvSpPr>
          <p:cNvPr id="55" name="Google Shape;55;p25"/>
          <p:cNvSpPr/>
          <p:nvPr/>
        </p:nvSpPr>
        <p:spPr>
          <a:xfrm>
            <a:off x="0" y="0"/>
            <a:ext cx="12192000" cy="297484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6" name="Google Shape;56;p25"/>
          <p:cNvSpPr txBox="1"/>
          <p:nvPr>
            <p:ph idx="1" type="body"/>
          </p:nvPr>
        </p:nvSpPr>
        <p:spPr>
          <a:xfrm>
            <a:off x="269240" y="3367878"/>
            <a:ext cx="5192775" cy="1830245"/>
          </a:xfrm>
          <a:prstGeom prst="rect">
            <a:avLst/>
          </a:prstGeom>
          <a:noFill/>
          <a:ln>
            <a:noFill/>
          </a:ln>
        </p:spPr>
        <p:txBody>
          <a:bodyPr anchorCtr="0" anchor="t" bIns="45700" lIns="91425" spcFirstLastPara="1" rIns="91425" wrap="square" tIns="45700">
            <a:spAutoFit/>
          </a:bodyPr>
          <a:lstStyle>
            <a:lvl1pPr indent="-228600" lvl="0" marL="457200" marR="0" algn="l">
              <a:lnSpc>
                <a:spcPct val="90000"/>
              </a:lnSpc>
              <a:spcBef>
                <a:spcPts val="1200"/>
              </a:spcBef>
              <a:spcAft>
                <a:spcPts val="0"/>
              </a:spcAft>
              <a:buClr>
                <a:schemeClr val="dk1"/>
              </a:buClr>
              <a:buSzPts val="2823"/>
              <a:buFont typeface="Noto Sans Symbols"/>
              <a:buNone/>
              <a:defRPr sz="3137">
                <a:solidFill>
                  <a:schemeClr val="dk2"/>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961"/>
              <a:buNone/>
              <a:defRPr sz="1961"/>
            </a:lvl2pPr>
            <a:lvl3pPr indent="-228600" lvl="2" marL="1371600" algn="l">
              <a:lnSpc>
                <a:spcPct val="90000"/>
              </a:lnSpc>
              <a:spcBef>
                <a:spcPts val="1200"/>
              </a:spcBef>
              <a:spcAft>
                <a:spcPts val="0"/>
              </a:spcAft>
              <a:buClr>
                <a:schemeClr val="dk2"/>
              </a:buClr>
              <a:buSzPts val="1961"/>
              <a:buNone/>
              <a:defRPr sz="1961"/>
            </a:lvl3pPr>
            <a:lvl4pPr indent="-228600" lvl="3" marL="1828800" algn="l">
              <a:lnSpc>
                <a:spcPct val="90000"/>
              </a:lnSpc>
              <a:spcBef>
                <a:spcPts val="1200"/>
              </a:spcBef>
              <a:spcAft>
                <a:spcPts val="0"/>
              </a:spcAft>
              <a:buClr>
                <a:srgbClr val="262626"/>
              </a:buClr>
              <a:buSzPts val="1600"/>
              <a:buNone/>
              <a:defRPr/>
            </a:lvl4pPr>
            <a:lvl5pPr indent="-228600" lvl="4" marL="2286000" algn="l">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25"/>
          <p:cNvSpPr txBox="1"/>
          <p:nvPr>
            <p:ph idx="2" type="body"/>
          </p:nvPr>
        </p:nvSpPr>
        <p:spPr>
          <a:xfrm>
            <a:off x="6253316" y="3503950"/>
            <a:ext cx="5671764" cy="1705723"/>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1"/>
              </a:buClr>
              <a:buSzPts val="1961"/>
              <a:buNone/>
              <a:defRPr sz="1961">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765"/>
              <a:buNone/>
              <a:defRPr sz="1765">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dk2"/>
              </a:buClr>
              <a:buSzPts val="1568"/>
              <a:buNone/>
              <a:defRPr sz="1568">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262626"/>
              </a:buClr>
              <a:buSzPts val="1372"/>
              <a:buNone/>
              <a:defRPr sz="1372">
                <a:latin typeface="Quattrocento Sans"/>
                <a:ea typeface="Quattrocento Sans"/>
                <a:cs typeface="Quattrocento Sans"/>
                <a:sym typeface="Quattrocento Sans"/>
              </a:defRPr>
            </a:lvl4pPr>
            <a:lvl5pPr indent="-228600" lvl="4" marL="2286000" algn="l">
              <a:lnSpc>
                <a:spcPct val="90000"/>
              </a:lnSpc>
              <a:spcBef>
                <a:spcPts val="600"/>
              </a:spcBef>
              <a:spcAft>
                <a:spcPts val="0"/>
              </a:spcAft>
              <a:buClr>
                <a:srgbClr val="262626"/>
              </a:buClr>
              <a:buSzPts val="1372"/>
              <a:buNone/>
              <a:defRPr sz="1372">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5"/>
          <p:cNvSpPr/>
          <p:nvPr>
            <p:ph idx="3" type="pic"/>
          </p:nvPr>
        </p:nvSpPr>
        <p:spPr>
          <a:xfrm>
            <a:off x="0" y="0"/>
            <a:ext cx="12192000" cy="2974848"/>
          </a:xfrm>
          <a:prstGeom prst="rect">
            <a:avLst/>
          </a:prstGeom>
          <a:blipFill rotWithShape="1">
            <a:blip r:embed="rId2">
              <a:alphaModFix/>
            </a:blip>
            <a:stretch>
              <a:fillRect b="-46449" l="0" r="-4797" t="-65716"/>
            </a:stretch>
          </a:blipFill>
          <a:ln>
            <a:noFill/>
          </a:ln>
        </p:spPr>
        <p:txBody>
          <a:bodyPr anchorCtr="0" anchor="ctr" bIns="45700" lIns="91425" spcFirstLastPara="1" rIns="91425" wrap="square" tIns="45700">
            <a:noAutofit/>
          </a:bodyPr>
          <a:lstStyle>
            <a:lvl1pPr lvl="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59" name="Google Shape;59;p25"/>
          <p:cNvSpPr txBox="1"/>
          <p:nvPr>
            <p:ph type="title"/>
          </p:nvPr>
        </p:nvSpPr>
        <p:spPr>
          <a:xfrm>
            <a:off x="304800" y="419100"/>
            <a:ext cx="11658600" cy="5909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5"/>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dk2"/>
                </a:solidFill>
                <a:latin typeface="Quattrocento Sans"/>
                <a:ea typeface="Quattrocento Sans"/>
                <a:cs typeface="Quattrocento Sans"/>
                <a:sym typeface="Quattrocento Sans"/>
              </a:defRPr>
            </a:lvl1pPr>
            <a:lvl2pPr indent="0" lvl="1" marL="0" marR="0" algn="r">
              <a:spcBef>
                <a:spcPts val="0"/>
              </a:spcBef>
              <a:buNone/>
              <a:defRPr sz="1200">
                <a:solidFill>
                  <a:schemeClr val="dk2"/>
                </a:solidFill>
                <a:latin typeface="Quattrocento Sans"/>
                <a:ea typeface="Quattrocento Sans"/>
                <a:cs typeface="Quattrocento Sans"/>
                <a:sym typeface="Quattrocento Sans"/>
              </a:defRPr>
            </a:lvl2pPr>
            <a:lvl3pPr indent="0" lvl="2" marL="0" marR="0" algn="r">
              <a:spcBef>
                <a:spcPts val="0"/>
              </a:spcBef>
              <a:buNone/>
              <a:defRPr sz="1200">
                <a:solidFill>
                  <a:schemeClr val="dk2"/>
                </a:solidFill>
                <a:latin typeface="Quattrocento Sans"/>
                <a:ea typeface="Quattrocento Sans"/>
                <a:cs typeface="Quattrocento Sans"/>
                <a:sym typeface="Quattrocento Sans"/>
              </a:defRPr>
            </a:lvl3pPr>
            <a:lvl4pPr indent="0" lvl="3" marL="0" marR="0" algn="r">
              <a:spcBef>
                <a:spcPts val="0"/>
              </a:spcBef>
              <a:buNone/>
              <a:defRPr sz="1200">
                <a:solidFill>
                  <a:schemeClr val="dk2"/>
                </a:solidFill>
                <a:latin typeface="Quattrocento Sans"/>
                <a:ea typeface="Quattrocento Sans"/>
                <a:cs typeface="Quattrocento Sans"/>
                <a:sym typeface="Quattrocento Sans"/>
              </a:defRPr>
            </a:lvl4pPr>
            <a:lvl5pPr indent="0" lvl="4" marL="0" marR="0" algn="r">
              <a:spcBef>
                <a:spcPts val="0"/>
              </a:spcBef>
              <a:buNone/>
              <a:defRPr sz="1200">
                <a:solidFill>
                  <a:schemeClr val="dk2"/>
                </a:solidFill>
                <a:latin typeface="Quattrocento Sans"/>
                <a:ea typeface="Quattrocento Sans"/>
                <a:cs typeface="Quattrocento Sans"/>
                <a:sym typeface="Quattrocento Sans"/>
              </a:defRPr>
            </a:lvl5pPr>
            <a:lvl6pPr indent="0" lvl="5" marL="0" marR="0" algn="r">
              <a:spcBef>
                <a:spcPts val="0"/>
              </a:spcBef>
              <a:buNone/>
              <a:defRPr sz="1200">
                <a:solidFill>
                  <a:schemeClr val="dk2"/>
                </a:solidFill>
                <a:latin typeface="Quattrocento Sans"/>
                <a:ea typeface="Quattrocento Sans"/>
                <a:cs typeface="Quattrocento Sans"/>
                <a:sym typeface="Quattrocento Sans"/>
              </a:defRPr>
            </a:lvl6pPr>
            <a:lvl7pPr indent="0" lvl="6" marL="0" marR="0" algn="r">
              <a:spcBef>
                <a:spcPts val="0"/>
              </a:spcBef>
              <a:buNone/>
              <a:defRPr sz="1200">
                <a:solidFill>
                  <a:schemeClr val="dk2"/>
                </a:solidFill>
                <a:latin typeface="Quattrocento Sans"/>
                <a:ea typeface="Quattrocento Sans"/>
                <a:cs typeface="Quattrocento Sans"/>
                <a:sym typeface="Quattrocento Sans"/>
              </a:defRPr>
            </a:lvl7pPr>
            <a:lvl8pPr indent="0" lvl="7" marL="0" marR="0" algn="r">
              <a:spcBef>
                <a:spcPts val="0"/>
              </a:spcBef>
              <a:buNone/>
              <a:defRPr sz="1200">
                <a:solidFill>
                  <a:schemeClr val="dk2"/>
                </a:solidFill>
                <a:latin typeface="Quattrocento Sans"/>
                <a:ea typeface="Quattrocento Sans"/>
                <a:cs typeface="Quattrocento Sans"/>
                <a:sym typeface="Quattrocento Sans"/>
              </a:defRPr>
            </a:lvl8pPr>
            <a:lvl9pPr indent="0" lvl="8" marL="0" marR="0" algn="r">
              <a:spcBef>
                <a:spcPts val="0"/>
              </a:spcBef>
              <a:buNone/>
              <a:defRPr sz="1200">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50-50 Left Photo Layout with text" showMasterSp="0">
  <p:cSld name="3_50-50 Left Photo Layout with text">
    <p:spTree>
      <p:nvGrpSpPr>
        <p:cNvPr id="61" name="Shape 61"/>
        <p:cNvGrpSpPr/>
        <p:nvPr/>
      </p:nvGrpSpPr>
      <p:grpSpPr>
        <a:xfrm>
          <a:off x="0" y="0"/>
          <a:ext cx="0" cy="0"/>
          <a:chOff x="0" y="0"/>
          <a:chExt cx="0" cy="0"/>
        </a:xfrm>
      </p:grpSpPr>
      <p:sp>
        <p:nvSpPr>
          <p:cNvPr id="62" name="Google Shape;62;p26"/>
          <p:cNvSpPr/>
          <p:nvPr>
            <p:ph idx="2" type="pic"/>
          </p:nvPr>
        </p:nvSpPr>
        <p:spPr>
          <a:xfrm>
            <a:off x="0" y="0"/>
            <a:ext cx="12190413" cy="6858000"/>
          </a:xfrm>
          <a:prstGeom prst="rect">
            <a:avLst/>
          </a:prstGeom>
          <a:blipFill rotWithShape="1">
            <a:blip r:embed="rId2">
              <a:alphaModFix/>
            </a:blip>
            <a:stretch>
              <a:fillRect b="0" l="0" r="0" t="0"/>
            </a:stretch>
          </a:blipFill>
          <a:ln>
            <a:noFill/>
          </a:ln>
        </p:spPr>
        <p:txBody>
          <a:bodyPr anchorCtr="0" anchor="ctr" bIns="45700" lIns="91425" spcFirstLastPara="1" rIns="91425" wrap="square" tIns="45700">
            <a:noAutofit/>
          </a:bodyPr>
          <a:lstStyle>
            <a:lvl1pPr lvl="0" marR="0" rtl="0" algn="r">
              <a:lnSpc>
                <a:spcPct val="90000"/>
              </a:lnSpc>
              <a:spcBef>
                <a:spcPts val="1000"/>
              </a:spcBef>
              <a:spcAft>
                <a:spcPts val="0"/>
              </a:spcAft>
              <a:buClr>
                <a:schemeClr val="dk1"/>
              </a:buClr>
              <a:buSzPts val="2400"/>
              <a:buFont typeface="Arial"/>
              <a:buNone/>
              <a:defRPr b="1" i="0" sz="24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lvl="2"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lvl="3"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lvl="4"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lvl="5"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63" name="Google Shape;63;p26"/>
          <p:cNvSpPr txBox="1"/>
          <p:nvPr>
            <p:ph idx="1" type="body"/>
          </p:nvPr>
        </p:nvSpPr>
        <p:spPr>
          <a:xfrm>
            <a:off x="1875949" y="419100"/>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accent4"/>
              </a:buClr>
              <a:buSzPts val="5400"/>
              <a:buNone/>
              <a:defRPr sz="5400">
                <a:solidFill>
                  <a:schemeClr val="accent4"/>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26"/>
          <p:cNvSpPr txBox="1"/>
          <p:nvPr>
            <p:ph idx="3" type="body"/>
          </p:nvPr>
        </p:nvSpPr>
        <p:spPr>
          <a:xfrm>
            <a:off x="304800" y="3429000"/>
            <a:ext cx="5960269" cy="2754087"/>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0"/>
              </a:spcBef>
              <a:spcAft>
                <a:spcPts val="0"/>
              </a:spcAft>
              <a:buClr>
                <a:schemeClr val="dk2"/>
              </a:buClr>
              <a:buSzPts val="3600"/>
              <a:buNone/>
              <a:defRPr b="0" i="0" sz="36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3000"/>
              </a:spcBef>
              <a:spcAft>
                <a:spcPts val="0"/>
              </a:spcAft>
              <a:buClr>
                <a:srgbClr val="595959"/>
              </a:buClr>
              <a:buSzPts val="2800"/>
              <a:buNone/>
              <a:defRPr sz="2800"/>
            </a:lvl2pPr>
            <a:lvl3pPr indent="-228600" lvl="2" marL="1371600" algn="ctr">
              <a:lnSpc>
                <a:spcPct val="90000"/>
              </a:lnSpc>
              <a:spcBef>
                <a:spcPts val="1200"/>
              </a:spcBef>
              <a:spcAft>
                <a:spcPts val="0"/>
              </a:spcAft>
              <a:buClr>
                <a:srgbClr val="262626"/>
              </a:buClr>
              <a:buSzPts val="2400"/>
              <a:buNone/>
              <a:defRPr b="0" sz="2400">
                <a:solidFill>
                  <a:srgbClr val="262626"/>
                </a:solidFill>
                <a:latin typeface="Quattrocento Sans"/>
                <a:ea typeface="Quattrocento Sans"/>
                <a:cs typeface="Quattrocento Sans"/>
                <a:sym typeface="Quattrocento Sans"/>
              </a:defRPr>
            </a:lvl3pPr>
            <a:lvl4pPr indent="-228600" lvl="3" marL="1828800" algn="ctr">
              <a:lnSpc>
                <a:spcPct val="90000"/>
              </a:lnSpc>
              <a:spcBef>
                <a:spcPts val="1200"/>
              </a:spcBef>
              <a:spcAft>
                <a:spcPts val="0"/>
              </a:spcAft>
              <a:buClr>
                <a:srgbClr val="262626"/>
              </a:buClr>
              <a:buSzPts val="2000"/>
              <a:buNone/>
              <a:defRPr b="1" sz="2000"/>
            </a:lvl4pPr>
            <a:lvl5pPr indent="-228600" lvl="4" marL="2286000" algn="ctr">
              <a:lnSpc>
                <a:spcPct val="90000"/>
              </a:lnSpc>
              <a:spcBef>
                <a:spcPts val="600"/>
              </a:spcBef>
              <a:spcAft>
                <a:spcPts val="0"/>
              </a:spcAft>
              <a:buClr>
                <a:srgbClr val="262626"/>
              </a:buClr>
              <a:buSzPts val="1800"/>
              <a:buNone/>
              <a:defRPr sz="1800"/>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26"/>
          <p:cNvSpPr txBox="1"/>
          <p:nvPr>
            <p:ph idx="4" type="body"/>
          </p:nvPr>
        </p:nvSpPr>
        <p:spPr>
          <a:xfrm>
            <a:off x="304800" y="1554164"/>
            <a:ext cx="5875734" cy="5355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dk1"/>
              </a:buClr>
              <a:buSzPts val="3600"/>
              <a:buNone/>
              <a:defRPr b="0" sz="3600">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595959"/>
              </a:buClr>
              <a:buSzPts val="3200"/>
              <a:buFont typeface="Arial"/>
              <a:buNone/>
              <a:defRPr b="0" sz="3200">
                <a:solidFill>
                  <a:srgbClr val="595959"/>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2000"/>
              <a:buNone/>
              <a:defRPr/>
            </a:lvl3pPr>
            <a:lvl4pPr indent="-228600" lvl="3" marL="1828800" algn="ctr">
              <a:lnSpc>
                <a:spcPct val="90000"/>
              </a:lnSpc>
              <a:spcBef>
                <a:spcPts val="1200"/>
              </a:spcBef>
              <a:spcAft>
                <a:spcPts val="0"/>
              </a:spcAft>
              <a:buClr>
                <a:srgbClr val="262626"/>
              </a:buClr>
              <a:buSzPts val="1600"/>
              <a:buNone/>
              <a:defRPr/>
            </a:lvl4pPr>
            <a:lvl5pPr indent="-228600" lvl="4" marL="2286000" algn="ctr">
              <a:lnSpc>
                <a:spcPct val="90000"/>
              </a:lnSpc>
              <a:spcBef>
                <a:spcPts val="600"/>
              </a:spcBef>
              <a:spcAft>
                <a:spcPts val="0"/>
              </a:spcAft>
              <a:buClr>
                <a:srgbClr val="262626"/>
              </a:buClr>
              <a:buSzPts val="16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26"/>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chemeClr val="lt1"/>
                </a:solidFill>
                <a:latin typeface="Quattrocento Sans"/>
                <a:ea typeface="Quattrocento Sans"/>
                <a:cs typeface="Quattrocento Sans"/>
                <a:sym typeface="Quattrocento Sans"/>
              </a:defRPr>
            </a:lvl1pPr>
            <a:lvl2pPr indent="0" lvl="1" marL="0" marR="0" algn="r">
              <a:spcBef>
                <a:spcPts val="0"/>
              </a:spcBef>
              <a:buNone/>
              <a:defRPr sz="1200">
                <a:solidFill>
                  <a:schemeClr val="lt1"/>
                </a:solidFill>
                <a:latin typeface="Quattrocento Sans"/>
                <a:ea typeface="Quattrocento Sans"/>
                <a:cs typeface="Quattrocento Sans"/>
                <a:sym typeface="Quattrocento Sans"/>
              </a:defRPr>
            </a:lvl2pPr>
            <a:lvl3pPr indent="0" lvl="2" marL="0" marR="0" algn="r">
              <a:spcBef>
                <a:spcPts val="0"/>
              </a:spcBef>
              <a:buNone/>
              <a:defRPr sz="1200">
                <a:solidFill>
                  <a:schemeClr val="lt1"/>
                </a:solidFill>
                <a:latin typeface="Quattrocento Sans"/>
                <a:ea typeface="Quattrocento Sans"/>
                <a:cs typeface="Quattrocento Sans"/>
                <a:sym typeface="Quattrocento Sans"/>
              </a:defRPr>
            </a:lvl3pPr>
            <a:lvl4pPr indent="0" lvl="3" marL="0" marR="0" algn="r">
              <a:spcBef>
                <a:spcPts val="0"/>
              </a:spcBef>
              <a:buNone/>
              <a:defRPr sz="1200">
                <a:solidFill>
                  <a:schemeClr val="lt1"/>
                </a:solidFill>
                <a:latin typeface="Quattrocento Sans"/>
                <a:ea typeface="Quattrocento Sans"/>
                <a:cs typeface="Quattrocento Sans"/>
                <a:sym typeface="Quattrocento Sans"/>
              </a:defRPr>
            </a:lvl4pPr>
            <a:lvl5pPr indent="0" lvl="4" marL="0" marR="0" algn="r">
              <a:spcBef>
                <a:spcPts val="0"/>
              </a:spcBef>
              <a:buNone/>
              <a:defRPr sz="1200">
                <a:solidFill>
                  <a:schemeClr val="lt1"/>
                </a:solidFill>
                <a:latin typeface="Quattrocento Sans"/>
                <a:ea typeface="Quattrocento Sans"/>
                <a:cs typeface="Quattrocento Sans"/>
                <a:sym typeface="Quattrocento Sans"/>
              </a:defRPr>
            </a:lvl5pPr>
            <a:lvl6pPr indent="0" lvl="5" marL="0" marR="0" algn="r">
              <a:spcBef>
                <a:spcPts val="0"/>
              </a:spcBef>
              <a:buNone/>
              <a:defRPr sz="1200">
                <a:solidFill>
                  <a:schemeClr val="lt1"/>
                </a:solidFill>
                <a:latin typeface="Quattrocento Sans"/>
                <a:ea typeface="Quattrocento Sans"/>
                <a:cs typeface="Quattrocento Sans"/>
                <a:sym typeface="Quattrocento Sans"/>
              </a:defRPr>
            </a:lvl6pPr>
            <a:lvl7pPr indent="0" lvl="6" marL="0" marR="0" algn="r">
              <a:spcBef>
                <a:spcPts val="0"/>
              </a:spcBef>
              <a:buNone/>
              <a:defRPr sz="1200">
                <a:solidFill>
                  <a:schemeClr val="lt1"/>
                </a:solidFill>
                <a:latin typeface="Quattrocento Sans"/>
                <a:ea typeface="Quattrocento Sans"/>
                <a:cs typeface="Quattrocento Sans"/>
                <a:sym typeface="Quattrocento Sans"/>
              </a:defRPr>
            </a:lvl7pPr>
            <a:lvl8pPr indent="0" lvl="7" marL="0" marR="0" algn="r">
              <a:spcBef>
                <a:spcPts val="0"/>
              </a:spcBef>
              <a:buNone/>
              <a:defRPr sz="1200">
                <a:solidFill>
                  <a:schemeClr val="lt1"/>
                </a:solidFill>
                <a:latin typeface="Quattrocento Sans"/>
                <a:ea typeface="Quattrocento Sans"/>
                <a:cs typeface="Quattrocento Sans"/>
                <a:sym typeface="Quattrocento Sans"/>
              </a:defRPr>
            </a:lvl8pPr>
            <a:lvl9pPr indent="0" lvl="8" marL="0" marR="0" algn="r">
              <a:spcBef>
                <a:spcPts val="0"/>
              </a:spcBef>
              <a:buNone/>
              <a:defRPr sz="1200">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5 Pillars smaller text">
  <p:cSld name="2_Title,  5 Pillars smaller text">
    <p:spTree>
      <p:nvGrpSpPr>
        <p:cNvPr id="67" name="Shape 67"/>
        <p:cNvGrpSpPr/>
        <p:nvPr/>
      </p:nvGrpSpPr>
      <p:grpSpPr>
        <a:xfrm>
          <a:off x="0" y="0"/>
          <a:ext cx="0" cy="0"/>
          <a:chOff x="0" y="0"/>
          <a:chExt cx="0" cy="0"/>
        </a:xfrm>
      </p:grpSpPr>
      <p:sp>
        <p:nvSpPr>
          <p:cNvPr id="68" name="Google Shape;68;p27"/>
          <p:cNvSpPr/>
          <p:nvPr/>
        </p:nvSpPr>
        <p:spPr>
          <a:xfrm>
            <a:off x="0" y="0"/>
            <a:ext cx="12192000" cy="121434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9" name="Google Shape;69;p27"/>
          <p:cNvSpPr txBox="1"/>
          <p:nvPr>
            <p:ph idx="1" type="body"/>
          </p:nvPr>
        </p:nvSpPr>
        <p:spPr>
          <a:xfrm>
            <a:off x="68658" y="3493674"/>
            <a:ext cx="2377440" cy="2226763"/>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2"/>
              </a:buClr>
              <a:buSzPts val="2200"/>
              <a:buNone/>
              <a:defRPr sz="22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27"/>
          <p:cNvSpPr txBox="1"/>
          <p:nvPr>
            <p:ph idx="12" type="sldNum"/>
          </p:nvPr>
        </p:nvSpPr>
        <p:spPr>
          <a:xfrm>
            <a:off x="11747687" y="6465381"/>
            <a:ext cx="4314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27"/>
          <p:cNvSpPr txBox="1"/>
          <p:nvPr>
            <p:ph idx="2" type="body"/>
          </p:nvPr>
        </p:nvSpPr>
        <p:spPr>
          <a:xfrm>
            <a:off x="2483635" y="3493674"/>
            <a:ext cx="2377440" cy="2226763"/>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2"/>
              </a:buClr>
              <a:buSzPts val="2200"/>
              <a:buNone/>
              <a:defRPr sz="22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27"/>
          <p:cNvSpPr txBox="1"/>
          <p:nvPr>
            <p:ph idx="3" type="body"/>
          </p:nvPr>
        </p:nvSpPr>
        <p:spPr>
          <a:xfrm>
            <a:off x="4898612" y="3493674"/>
            <a:ext cx="2377440" cy="2226763"/>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2"/>
              </a:buClr>
              <a:buSzPts val="2200"/>
              <a:buNone/>
              <a:defRPr sz="22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27"/>
          <p:cNvSpPr txBox="1"/>
          <p:nvPr>
            <p:ph idx="4" type="body"/>
          </p:nvPr>
        </p:nvSpPr>
        <p:spPr>
          <a:xfrm>
            <a:off x="7313589" y="3493674"/>
            <a:ext cx="2377440" cy="2226763"/>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2"/>
              </a:buClr>
              <a:buSzPts val="2200"/>
              <a:buNone/>
              <a:defRPr sz="22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27"/>
          <p:cNvSpPr txBox="1"/>
          <p:nvPr>
            <p:ph idx="5" type="body"/>
          </p:nvPr>
        </p:nvSpPr>
        <p:spPr>
          <a:xfrm>
            <a:off x="9728566" y="3493674"/>
            <a:ext cx="2377440" cy="2226763"/>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2"/>
              </a:buClr>
              <a:buSzPts val="2200"/>
              <a:buNone/>
              <a:defRPr sz="2200">
                <a:solidFill>
                  <a:schemeClr val="dk2"/>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7"/>
          <p:cNvSpPr/>
          <p:nvPr/>
        </p:nvSpPr>
        <p:spPr>
          <a:xfrm>
            <a:off x="297258" y="3382066"/>
            <a:ext cx="192024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6" name="Google Shape;76;p27"/>
          <p:cNvSpPr/>
          <p:nvPr/>
        </p:nvSpPr>
        <p:spPr>
          <a:xfrm>
            <a:off x="2712235" y="3382066"/>
            <a:ext cx="192024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7" name="Google Shape;77;p27"/>
          <p:cNvSpPr/>
          <p:nvPr/>
        </p:nvSpPr>
        <p:spPr>
          <a:xfrm>
            <a:off x="7542189" y="3382066"/>
            <a:ext cx="192024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8" name="Google Shape;78;p27"/>
          <p:cNvSpPr/>
          <p:nvPr/>
        </p:nvSpPr>
        <p:spPr>
          <a:xfrm>
            <a:off x="9957166" y="3382066"/>
            <a:ext cx="192024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9" name="Google Shape;79;p27"/>
          <p:cNvSpPr/>
          <p:nvPr/>
        </p:nvSpPr>
        <p:spPr>
          <a:xfrm>
            <a:off x="5127212" y="3382066"/>
            <a:ext cx="192024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0" name="Google Shape;80;p27"/>
          <p:cNvSpPr txBox="1"/>
          <p:nvPr>
            <p:ph idx="6" type="body"/>
          </p:nvPr>
        </p:nvSpPr>
        <p:spPr>
          <a:xfrm>
            <a:off x="0" y="470361"/>
            <a:ext cx="12192000" cy="535531"/>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rgbClr val="262626"/>
              </a:buClr>
              <a:buSzPts val="3200"/>
              <a:buFont typeface="Arial"/>
              <a:buNone/>
              <a:defRPr b="0" sz="3200">
                <a:solidFill>
                  <a:srgbClr val="262626"/>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800"/>
              <a:buNone/>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7"/>
          <p:cNvSpPr txBox="1"/>
          <p:nvPr>
            <p:ph idx="7" type="body"/>
          </p:nvPr>
        </p:nvSpPr>
        <p:spPr>
          <a:xfrm>
            <a:off x="68658" y="2577396"/>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1"/>
              </a:buClr>
              <a:buSzPts val="5400"/>
              <a:buNone/>
              <a:defRPr sz="5400">
                <a:solidFill>
                  <a:schemeClr val="dk1"/>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7"/>
          <p:cNvSpPr txBox="1"/>
          <p:nvPr>
            <p:ph idx="8" type="body"/>
          </p:nvPr>
        </p:nvSpPr>
        <p:spPr>
          <a:xfrm>
            <a:off x="2483635" y="2577396"/>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1"/>
              </a:buClr>
              <a:buSzPts val="5400"/>
              <a:buNone/>
              <a:defRPr b="1" sz="5400">
                <a:solidFill>
                  <a:schemeClr val="dk1"/>
                </a:solidFill>
                <a:latin typeface="Quattrocento Sans"/>
                <a:ea typeface="Quattrocento Sans"/>
                <a:cs typeface="Quattrocento Sans"/>
                <a:sym typeface="Quattrocento Sans"/>
              </a:defRPr>
            </a:lvl1pPr>
            <a:lvl2pPr indent="-228600" lvl="1" marL="914400" algn="ctr">
              <a:lnSpc>
                <a:spcPct val="90000"/>
              </a:lnSpc>
              <a:spcBef>
                <a:spcPts val="500"/>
              </a:spcBef>
              <a:spcAft>
                <a:spcPts val="0"/>
              </a:spcAft>
              <a:buClr>
                <a:srgbClr val="3F3F3F"/>
              </a:buClr>
              <a:buSzPts val="2200"/>
              <a:buNone/>
              <a:defRPr sz="22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chemeClr val="dk2"/>
              </a:buClr>
              <a:buSzPts val="1800"/>
              <a:buNone/>
              <a:defRPr sz="1800"/>
            </a:lvl3pPr>
            <a:lvl4pPr indent="-228600" lvl="3" marL="1828800" algn="ctr">
              <a:lnSpc>
                <a:spcPct val="90000"/>
              </a:lnSpc>
              <a:spcBef>
                <a:spcPts val="1200"/>
              </a:spcBef>
              <a:spcAft>
                <a:spcPts val="0"/>
              </a:spcAft>
              <a:buClr>
                <a:srgbClr val="262626"/>
              </a:buClr>
              <a:buSzPts val="1800"/>
              <a:buNone/>
              <a:defRPr sz="1800">
                <a:latin typeface="Quattrocento Sans"/>
                <a:ea typeface="Quattrocento Sans"/>
                <a:cs typeface="Quattrocento Sans"/>
                <a:sym typeface="Quattrocento Sans"/>
              </a:defRPr>
            </a:lvl4pPr>
            <a:lvl5pPr indent="-228600" lvl="4" marL="2286000" algn="ctr">
              <a:lnSpc>
                <a:spcPct val="90000"/>
              </a:lnSpc>
              <a:spcBef>
                <a:spcPts val="600"/>
              </a:spcBef>
              <a:spcAft>
                <a:spcPts val="0"/>
              </a:spcAft>
              <a:buClr>
                <a:srgbClr val="262626"/>
              </a:buClr>
              <a:buSzPts val="1600"/>
              <a:buNone/>
              <a:defRPr sz="1600">
                <a:latin typeface="Quattrocento Sans"/>
                <a:ea typeface="Quattrocento Sans"/>
                <a:cs typeface="Quattrocento Sans"/>
                <a:sym typeface="Quattrocento Sans"/>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27"/>
          <p:cNvSpPr txBox="1"/>
          <p:nvPr>
            <p:ph idx="9" type="body"/>
          </p:nvPr>
        </p:nvSpPr>
        <p:spPr>
          <a:xfrm>
            <a:off x="4898612" y="2577396"/>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1"/>
              </a:buClr>
              <a:buSzPts val="5400"/>
              <a:buNone/>
              <a:defRPr sz="5400">
                <a:solidFill>
                  <a:schemeClr val="dk1"/>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800"/>
              <a:buNone/>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27"/>
          <p:cNvSpPr txBox="1"/>
          <p:nvPr>
            <p:ph idx="13" type="body"/>
          </p:nvPr>
        </p:nvSpPr>
        <p:spPr>
          <a:xfrm>
            <a:off x="7313589" y="2577396"/>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1"/>
              </a:buClr>
              <a:buSzPts val="5400"/>
              <a:buNone/>
              <a:defRPr sz="5400">
                <a:solidFill>
                  <a:schemeClr val="dk1"/>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800"/>
              <a:buNone/>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7"/>
          <p:cNvSpPr txBox="1"/>
          <p:nvPr>
            <p:ph idx="14" type="body"/>
          </p:nvPr>
        </p:nvSpPr>
        <p:spPr>
          <a:xfrm>
            <a:off x="9728566" y="2577396"/>
            <a:ext cx="2377440" cy="840230"/>
          </a:xfrm>
          <a:prstGeom prst="rect">
            <a:avLst/>
          </a:prstGeom>
          <a:noFill/>
          <a:ln>
            <a:noFill/>
          </a:ln>
        </p:spPr>
        <p:txBody>
          <a:bodyPr anchorCtr="0" anchor="t" bIns="45700" lIns="146300" spcFirstLastPara="1" rIns="146300" wrap="square" tIns="45700">
            <a:spAutoFit/>
          </a:bodyPr>
          <a:lstStyle>
            <a:lvl1pPr indent="-228600" lvl="0" marL="457200" algn="ctr">
              <a:lnSpc>
                <a:spcPct val="90000"/>
              </a:lnSpc>
              <a:spcBef>
                <a:spcPts val="1000"/>
              </a:spcBef>
              <a:spcAft>
                <a:spcPts val="0"/>
              </a:spcAft>
              <a:buClr>
                <a:schemeClr val="dk1"/>
              </a:buClr>
              <a:buSzPts val="5400"/>
              <a:buNone/>
              <a:defRPr sz="5400">
                <a:solidFill>
                  <a:schemeClr val="dk1"/>
                </a:solidFill>
                <a:latin typeface="Quattrocento Sans"/>
                <a:ea typeface="Quattrocento Sans"/>
                <a:cs typeface="Quattrocento Sans"/>
                <a:sym typeface="Quattrocento Sans"/>
              </a:defRPr>
            </a:lvl1pPr>
            <a:lvl2pPr indent="-228600" lvl="1" marL="914400" algn="l">
              <a:lnSpc>
                <a:spcPct val="90000"/>
              </a:lnSpc>
              <a:spcBef>
                <a:spcPts val="500"/>
              </a:spcBef>
              <a:spcAft>
                <a:spcPts val="0"/>
              </a:spcAft>
              <a:buClr>
                <a:srgbClr val="595959"/>
              </a:buClr>
              <a:buSzPts val="1800"/>
              <a:buNone/>
              <a:defRPr/>
            </a:lvl2pPr>
            <a:lvl3pPr indent="-228600" lvl="2" marL="1371600" algn="l">
              <a:lnSpc>
                <a:spcPct val="90000"/>
              </a:lnSpc>
              <a:spcBef>
                <a:spcPts val="1200"/>
              </a:spcBef>
              <a:spcAft>
                <a:spcPts val="0"/>
              </a:spcAft>
              <a:buClr>
                <a:schemeClr val="dk2"/>
              </a:buClr>
              <a:buSzPts val="1800"/>
              <a:buNone/>
              <a:defRPr/>
            </a:lvl3pPr>
            <a:lvl4pPr indent="-228600" lvl="3" marL="1828800" algn="l">
              <a:lnSpc>
                <a:spcPct val="90000"/>
              </a:lnSpc>
              <a:spcBef>
                <a:spcPts val="1200"/>
              </a:spcBef>
              <a:spcAft>
                <a:spcPts val="0"/>
              </a:spcAft>
              <a:buClr>
                <a:srgbClr val="262626"/>
              </a:buClr>
              <a:buSzPts val="1800"/>
              <a:buNone/>
              <a:defRPr/>
            </a:lvl4pPr>
            <a:lvl5pPr indent="-228600" lvl="4" marL="2286000" algn="l">
              <a:lnSpc>
                <a:spcPct val="90000"/>
              </a:lnSpc>
              <a:spcBef>
                <a:spcPts val="600"/>
              </a:spcBef>
              <a:spcAft>
                <a:spcPts val="0"/>
              </a:spcAft>
              <a:buClr>
                <a:srgbClr val="262626"/>
              </a:buClr>
              <a:buSzPts val="1800"/>
              <a:buNon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p:tgtEl>
                                          <p:spTgt spid="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 calcmode="lin" valueType="num">
                                      <p:cBhvr additive="base">
                                        <p:cTn dur="750"/>
                                        <p:tgtEl>
                                          <p:spTgt spid="8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 calcmode="lin" valueType="num">
                                      <p:cBhvr additive="base">
                                        <p:cTn dur="750"/>
                                        <p:tgtEl>
                                          <p:spTgt spid="8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 calcmode="lin" valueType="num">
                                      <p:cBhvr additive="base">
                                        <p:cTn dur="750"/>
                                        <p:tgtEl>
                                          <p:spTgt spid="8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 calcmode="lin" valueType="num">
                                      <p:cBhvr additive="base">
                                        <p:cTn dur="750"/>
                                        <p:tgtEl>
                                          <p:spTgt spid="81">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 calcmode="lin" valueType="num">
                                      <p:cBhvr additive="base">
                                        <p:cTn dur="750"/>
                                        <p:tgtEl>
                                          <p:spTgt spid="8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
                                            <p:txEl>
                                              <p:pRg end="5" st="5"/>
                                            </p:txEl>
                                          </p:spTgt>
                                        </p:tgtEl>
                                        <p:attrNameLst>
                                          <p:attrName>style.visibility</p:attrName>
                                        </p:attrNameLst>
                                      </p:cBhvr>
                                      <p:to>
                                        <p:strVal val="visible"/>
                                      </p:to>
                                    </p:set>
                                    <p:anim calcmode="lin" valueType="num">
                                      <p:cBhvr additive="base">
                                        <p:cTn dur="750"/>
                                        <p:tgtEl>
                                          <p:spTgt spid="81">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
                                            <p:txEl>
                                              <p:pRg end="6" st="6"/>
                                            </p:txEl>
                                          </p:spTgt>
                                        </p:tgtEl>
                                        <p:attrNameLst>
                                          <p:attrName>style.visibility</p:attrName>
                                        </p:attrNameLst>
                                      </p:cBhvr>
                                      <p:to>
                                        <p:strVal val="visible"/>
                                      </p:to>
                                    </p:set>
                                    <p:anim calcmode="lin" valueType="num">
                                      <p:cBhvr additive="base">
                                        <p:cTn dur="750"/>
                                        <p:tgtEl>
                                          <p:spTgt spid="81">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
                                            <p:txEl>
                                              <p:pRg end="7" st="7"/>
                                            </p:txEl>
                                          </p:spTgt>
                                        </p:tgtEl>
                                        <p:attrNameLst>
                                          <p:attrName>style.visibility</p:attrName>
                                        </p:attrNameLst>
                                      </p:cBhvr>
                                      <p:to>
                                        <p:strVal val="visible"/>
                                      </p:to>
                                    </p:set>
                                    <p:anim calcmode="lin" valueType="num">
                                      <p:cBhvr additive="base">
                                        <p:cTn dur="750"/>
                                        <p:tgtEl>
                                          <p:spTgt spid="81">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1">
                                            <p:txEl>
                                              <p:pRg end="8" st="8"/>
                                            </p:txEl>
                                          </p:spTgt>
                                        </p:tgtEl>
                                        <p:attrNameLst>
                                          <p:attrName>style.visibility</p:attrName>
                                        </p:attrNameLst>
                                      </p:cBhvr>
                                      <p:to>
                                        <p:strVal val="visible"/>
                                      </p:to>
                                    </p:set>
                                    <p:anim calcmode="lin" valueType="num">
                                      <p:cBhvr additive="base">
                                        <p:cTn dur="750"/>
                                        <p:tgtEl>
                                          <p:spTgt spid="81">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p:tgtEl>
                                          <p:spTgt spid="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750"/>
                                        <p:tgtEl>
                                          <p:spTgt spid="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anim calcmode="lin" valueType="num">
                                      <p:cBhvr additive="base">
                                        <p:cTn dur="750"/>
                                        <p:tgtEl>
                                          <p:spTgt spid="8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anim calcmode="lin" valueType="num">
                                      <p:cBhvr additive="base">
                                        <p:cTn dur="750"/>
                                        <p:tgtEl>
                                          <p:spTgt spid="8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anim calcmode="lin" valueType="num">
                                      <p:cBhvr additive="base">
                                        <p:cTn dur="750"/>
                                        <p:tgtEl>
                                          <p:spTgt spid="8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anim calcmode="lin" valueType="num">
                                      <p:cBhvr additive="base">
                                        <p:cTn dur="750"/>
                                        <p:tgtEl>
                                          <p:spTgt spid="8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
                                            <p:txEl>
                                              <p:pRg end="4" st="4"/>
                                            </p:txEl>
                                          </p:spTgt>
                                        </p:tgtEl>
                                        <p:attrNameLst>
                                          <p:attrName>style.visibility</p:attrName>
                                        </p:attrNameLst>
                                      </p:cBhvr>
                                      <p:to>
                                        <p:strVal val="visible"/>
                                      </p:to>
                                    </p:set>
                                    <p:anim calcmode="lin" valueType="num">
                                      <p:cBhvr additive="base">
                                        <p:cTn dur="750"/>
                                        <p:tgtEl>
                                          <p:spTgt spid="8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
                                            <p:txEl>
                                              <p:pRg end="5" st="5"/>
                                            </p:txEl>
                                          </p:spTgt>
                                        </p:tgtEl>
                                        <p:attrNameLst>
                                          <p:attrName>style.visibility</p:attrName>
                                        </p:attrNameLst>
                                      </p:cBhvr>
                                      <p:to>
                                        <p:strVal val="visible"/>
                                      </p:to>
                                    </p:set>
                                    <p:anim calcmode="lin" valueType="num">
                                      <p:cBhvr additive="base">
                                        <p:cTn dur="750"/>
                                        <p:tgtEl>
                                          <p:spTgt spid="8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
                                            <p:txEl>
                                              <p:pRg end="6" st="6"/>
                                            </p:txEl>
                                          </p:spTgt>
                                        </p:tgtEl>
                                        <p:attrNameLst>
                                          <p:attrName>style.visibility</p:attrName>
                                        </p:attrNameLst>
                                      </p:cBhvr>
                                      <p:to>
                                        <p:strVal val="visible"/>
                                      </p:to>
                                    </p:set>
                                    <p:anim calcmode="lin" valueType="num">
                                      <p:cBhvr additive="base">
                                        <p:cTn dur="750"/>
                                        <p:tgtEl>
                                          <p:spTgt spid="8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
                                            <p:txEl>
                                              <p:pRg end="7" st="7"/>
                                            </p:txEl>
                                          </p:spTgt>
                                        </p:tgtEl>
                                        <p:attrNameLst>
                                          <p:attrName>style.visibility</p:attrName>
                                        </p:attrNameLst>
                                      </p:cBhvr>
                                      <p:to>
                                        <p:strVal val="visible"/>
                                      </p:to>
                                    </p:set>
                                    <p:anim calcmode="lin" valueType="num">
                                      <p:cBhvr additive="base">
                                        <p:cTn dur="750"/>
                                        <p:tgtEl>
                                          <p:spTgt spid="8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2">
                                            <p:txEl>
                                              <p:pRg end="8" st="8"/>
                                            </p:txEl>
                                          </p:spTgt>
                                        </p:tgtEl>
                                        <p:attrNameLst>
                                          <p:attrName>style.visibility</p:attrName>
                                        </p:attrNameLst>
                                      </p:cBhvr>
                                      <p:to>
                                        <p:strVal val="visible"/>
                                      </p:to>
                                    </p:set>
                                    <p:anim calcmode="lin" valueType="num">
                                      <p:cBhvr additive="base">
                                        <p:cTn dur="750"/>
                                        <p:tgtEl>
                                          <p:spTgt spid="82">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p:tgtEl>
                                          <p:spTgt spid="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p:tgtEl>
                                          <p:spTgt spid="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p:tgtEl>
                                          <p:spTgt spid="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750"/>
                                        <p:tgtEl>
                                          <p:spTgt spid="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750"/>
                                        <p:tgtEl>
                                          <p:spTgt spid="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750"/>
                                        <p:tgtEl>
                                          <p:spTgt spid="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750"/>
                                        <p:tgtEl>
                                          <p:spTgt spid="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750"/>
                                        <p:tgtEl>
                                          <p:spTgt spid="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750"/>
                                        <p:tgtEl>
                                          <p:spTgt spid="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750"/>
                                        <p:tgtEl>
                                          <p:spTgt spid="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extLst>
    <p:ext uri="{DCECCB84-F9BA-43D5-87BE-67443E8EF086}">
      <p15:sldGuideLst>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theme" Target="../theme/theme3.xml"/><Relationship Id="rId27" Type="http://schemas.openxmlformats.org/officeDocument/2006/relationships/slideLayout" Target="../slideLayouts/slideLayout29.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8"/>
          <p:cNvSpPr txBox="1"/>
          <p:nvPr>
            <p:ph idx="1" type="body"/>
          </p:nvPr>
        </p:nvSpPr>
        <p:spPr>
          <a:xfrm>
            <a:off x="304800" y="1275347"/>
            <a:ext cx="11658600" cy="187076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2400"/>
              <a:buFont typeface="Arial"/>
              <a:buNone/>
              <a:defRPr b="1" i="0" sz="2400" u="none" cap="none" strike="noStrike">
                <a:solidFill>
                  <a:schemeClr val="lt1"/>
                </a:solidFill>
                <a:latin typeface="Quattrocento Sans"/>
                <a:ea typeface="Quattrocento Sans"/>
                <a:cs typeface="Quattrocento Sans"/>
                <a:sym typeface="Quattrocento Sans"/>
              </a:defRPr>
            </a:lvl1pPr>
            <a:lvl2pPr indent="-228600" lvl="1" marL="914400" marR="0" rtl="0" algn="l">
              <a:lnSpc>
                <a:spcPct val="90000"/>
              </a:lnSpc>
              <a:spcBef>
                <a:spcPts val="500"/>
              </a:spcBef>
              <a:spcAft>
                <a:spcPts val="0"/>
              </a:spcAft>
              <a:buClr>
                <a:srgbClr val="FEFEFE"/>
              </a:buClr>
              <a:buSzPts val="2000"/>
              <a:buFont typeface="Arial"/>
              <a:buNone/>
              <a:defRPr b="0" i="0" sz="2000" u="none" cap="none" strike="noStrike">
                <a:solidFill>
                  <a:srgbClr val="FEFEFE"/>
                </a:solidFill>
                <a:latin typeface="Quattrocento Sans"/>
                <a:ea typeface="Quattrocento Sans"/>
                <a:cs typeface="Quattrocento Sans"/>
                <a:sym typeface="Quattrocento Sans"/>
              </a:defRPr>
            </a:lvl2pPr>
            <a:lvl3pPr indent="-228600" lvl="2" marL="1371600" marR="0" rtl="0" algn="l">
              <a:lnSpc>
                <a:spcPct val="90000"/>
              </a:lnSpc>
              <a:spcBef>
                <a:spcPts val="1200"/>
              </a:spcBef>
              <a:spcAft>
                <a:spcPts val="0"/>
              </a:spcAft>
              <a:buClr>
                <a:schemeClr val="lt2"/>
              </a:buClr>
              <a:buSzPts val="2000"/>
              <a:buFont typeface="Arial"/>
              <a:buNone/>
              <a:defRPr b="1" i="0" sz="2000" u="none" cap="none" strike="noStrike">
                <a:solidFill>
                  <a:schemeClr val="lt2"/>
                </a:solidFill>
                <a:latin typeface="Quattrocento Sans"/>
                <a:ea typeface="Quattrocento Sans"/>
                <a:cs typeface="Quattrocento Sans"/>
                <a:sym typeface="Quattrocento Sans"/>
              </a:defRPr>
            </a:lvl3pPr>
            <a:lvl4pPr indent="-228600" lvl="3" marL="1828800" marR="0" rtl="0" algn="l">
              <a:lnSpc>
                <a:spcPct val="90000"/>
              </a:lnSpc>
              <a:spcBef>
                <a:spcPts val="1200"/>
              </a:spcBef>
              <a:spcAft>
                <a:spcPts val="0"/>
              </a:spcAft>
              <a:buClr>
                <a:srgbClr val="FEFEFE"/>
              </a:buClr>
              <a:buSzPts val="1600"/>
              <a:buFont typeface="Arial"/>
              <a:buNone/>
              <a:defRPr b="0" i="0" sz="1600" u="none" cap="none" strike="noStrike">
                <a:solidFill>
                  <a:srgbClr val="FEFEFE"/>
                </a:solidFill>
                <a:latin typeface="Quattrocento Sans"/>
                <a:ea typeface="Quattrocento Sans"/>
                <a:cs typeface="Quattrocento Sans"/>
                <a:sym typeface="Quattrocento Sans"/>
              </a:defRPr>
            </a:lvl4pPr>
            <a:lvl5pPr indent="-228600" lvl="4" marL="2286000" marR="0" rtl="0" algn="l">
              <a:lnSpc>
                <a:spcPct val="90000"/>
              </a:lnSpc>
              <a:spcBef>
                <a:spcPts val="600"/>
              </a:spcBef>
              <a:spcAft>
                <a:spcPts val="0"/>
              </a:spcAft>
              <a:buClr>
                <a:srgbClr val="FEFEFE"/>
              </a:buClr>
              <a:buSzPts val="1600"/>
              <a:buFont typeface="Arial"/>
              <a:buNone/>
              <a:defRPr b="0" i="0" sz="1600" u="none" cap="none" strike="noStrike">
                <a:solidFill>
                  <a:srgbClr val="FEFEFE"/>
                </a:solidFill>
                <a:latin typeface="Quattrocento Sans"/>
                <a:ea typeface="Quattrocento Sans"/>
                <a:cs typeface="Quattrocento Sans"/>
                <a:sym typeface="Quattrocento Sans"/>
              </a:defRPr>
            </a:lvl5pPr>
            <a:lvl6pPr indent="-342900" lvl="5" marL="2743200" marR="0" rtl="0" algn="l">
              <a:lnSpc>
                <a:spcPct val="90000"/>
              </a:lnSpc>
              <a:spcBef>
                <a:spcPts val="12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
        <p:nvSpPr>
          <p:cNvPr id="11" name="Google Shape;11;p18"/>
          <p:cNvSpPr txBox="1"/>
          <p:nvPr>
            <p:ph type="title"/>
          </p:nvPr>
        </p:nvSpPr>
        <p:spPr>
          <a:xfrm>
            <a:off x="304800" y="419100"/>
            <a:ext cx="11658600" cy="590931"/>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lt1"/>
              </a:buClr>
              <a:buSzPts val="3600"/>
              <a:buFont typeface="Quattrocento Sans"/>
              <a:buNone/>
              <a:defRPr b="0" i="0" sz="36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8"/>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chemeClr val="lt2"/>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chemeClr val="lt2"/>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chemeClr val="lt2"/>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chemeClr val="lt2"/>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chemeClr val="lt2"/>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chemeClr val="lt2"/>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chemeClr val="lt2"/>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chemeClr val="lt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192">
          <p15:clr>
            <a:srgbClr val="F26B43"/>
          </p15:clr>
        </p15:guide>
        <p15:guide id="4" pos="7536">
          <p15:clr>
            <a:srgbClr val="F26B43"/>
          </p15:clr>
        </p15:guide>
        <p15:guide id="5" orient="horz" pos="264">
          <p15:clr>
            <a:srgbClr val="F26B43"/>
          </p15:clr>
        </p15:guide>
        <p15:guide id="6" orient="horz" pos="792">
          <p15:clr>
            <a:srgbClr val="F26B43"/>
          </p15:clr>
        </p15:guide>
        <p15:guide id="7" orient="horz" pos="42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 name="Shape 25"/>
        <p:cNvGrpSpPr/>
        <p:nvPr/>
      </p:nvGrpSpPr>
      <p:grpSpPr>
        <a:xfrm>
          <a:off x="0" y="0"/>
          <a:ext cx="0" cy="0"/>
          <a:chOff x="0" y="0"/>
          <a:chExt cx="0" cy="0"/>
        </a:xfrm>
      </p:grpSpPr>
      <p:sp>
        <p:nvSpPr>
          <p:cNvPr id="26" name="Google Shape;26;p17"/>
          <p:cNvSpPr txBox="1"/>
          <p:nvPr>
            <p:ph idx="1" type="body"/>
          </p:nvPr>
        </p:nvSpPr>
        <p:spPr>
          <a:xfrm>
            <a:off x="304800" y="1275347"/>
            <a:ext cx="11658600" cy="187076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90000"/>
              </a:lnSpc>
              <a:spcBef>
                <a:spcPts val="500"/>
              </a:spcBef>
              <a:spcAft>
                <a:spcPts val="0"/>
              </a:spcAft>
              <a:buClr>
                <a:srgbClr val="595959"/>
              </a:buClr>
              <a:buSzPts val="2000"/>
              <a:buFont typeface="Arial"/>
              <a:buNone/>
              <a:defRPr b="0" i="0" sz="2000" u="none" cap="none" strike="noStrike">
                <a:solidFill>
                  <a:srgbClr val="595959"/>
                </a:solidFill>
                <a:latin typeface="Quattrocento Sans"/>
                <a:ea typeface="Quattrocento Sans"/>
                <a:cs typeface="Quattrocento Sans"/>
                <a:sym typeface="Quattrocento Sans"/>
              </a:defRPr>
            </a:lvl2pPr>
            <a:lvl3pPr indent="-228600" lvl="2" marL="1371600" marR="0" rtl="0" algn="l">
              <a:lnSpc>
                <a:spcPct val="90000"/>
              </a:lnSpc>
              <a:spcBef>
                <a:spcPts val="1200"/>
              </a:spcBef>
              <a:spcAft>
                <a:spcPts val="0"/>
              </a:spcAft>
              <a:buClr>
                <a:schemeClr val="dk2"/>
              </a:buClr>
              <a:buSzPts val="2000"/>
              <a:buFont typeface="Arial"/>
              <a:buNone/>
              <a:defRPr b="1" i="0" sz="20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90000"/>
              </a:lnSpc>
              <a:spcBef>
                <a:spcPts val="12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4pPr>
            <a:lvl5pPr indent="-228600" lvl="4" marL="2286000" marR="0" rtl="0" algn="l">
              <a:lnSpc>
                <a:spcPct val="90000"/>
              </a:lnSpc>
              <a:spcBef>
                <a:spcPts val="600"/>
              </a:spcBef>
              <a:spcAft>
                <a:spcPts val="0"/>
              </a:spcAft>
              <a:buClr>
                <a:srgbClr val="262626"/>
              </a:buClr>
              <a:buSzPts val="1600"/>
              <a:buFont typeface="Arial"/>
              <a:buNone/>
              <a:defRPr b="0" i="0" sz="1600" u="none" cap="none" strike="noStrike">
                <a:solidFill>
                  <a:srgbClr val="262626"/>
                </a:solidFill>
                <a:latin typeface="Quattrocento Sans"/>
                <a:ea typeface="Quattrocento Sans"/>
                <a:cs typeface="Quattrocento Sans"/>
                <a:sym typeface="Quattrocento Sans"/>
              </a:defRPr>
            </a:lvl5pPr>
            <a:lvl6pPr indent="-342900" lvl="5" marL="2743200" marR="0" rtl="0" algn="l">
              <a:lnSpc>
                <a:spcPct val="90000"/>
              </a:lnSpc>
              <a:spcBef>
                <a:spcPts val="12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7" name="Google Shape;27;p17"/>
          <p:cNvSpPr txBox="1"/>
          <p:nvPr>
            <p:ph type="title"/>
          </p:nvPr>
        </p:nvSpPr>
        <p:spPr>
          <a:xfrm>
            <a:off x="304800" y="419100"/>
            <a:ext cx="11658600" cy="590931"/>
          </a:xfrm>
          <a:prstGeom prst="rect">
            <a:avLst/>
          </a:prstGeom>
          <a:noFill/>
          <a:ln>
            <a:noFill/>
          </a:ln>
        </p:spPr>
        <p:txBody>
          <a:bodyPr anchorCtr="0" anchor="t" bIns="45700" lIns="91425" spcFirstLastPara="1" rIns="91425" wrap="square" tIns="45700">
            <a:spAutoFit/>
          </a:bodyPr>
          <a:lstStyle>
            <a:lvl1pPr lvl="0" marR="0" rtl="0" algn="l">
              <a:lnSpc>
                <a:spcPct val="90000"/>
              </a:lnSpc>
              <a:spcBef>
                <a:spcPts val="0"/>
              </a:spcBef>
              <a:spcAft>
                <a:spcPts val="0"/>
              </a:spcAft>
              <a:buClr>
                <a:schemeClr val="dk1"/>
              </a:buClr>
              <a:buSzPts val="3600"/>
              <a:buFont typeface="Quattrocento Sans"/>
              <a:buNone/>
              <a:defRPr b="0" i="0" sz="36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17"/>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chemeClr val="dk2"/>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192">
          <p15:clr>
            <a:srgbClr val="F26B43"/>
          </p15:clr>
        </p15:guide>
        <p15:guide id="4" pos="7536">
          <p15:clr>
            <a:srgbClr val="F26B43"/>
          </p15:clr>
        </p15:guide>
        <p15:guide id="5" orient="horz" pos="264">
          <p15:clr>
            <a:srgbClr val="F26B43"/>
          </p15:clr>
        </p15:guide>
        <p15:guide id="6" orient="horz" pos="792">
          <p15:clr>
            <a:srgbClr val="F26B43"/>
          </p15:clr>
        </p15:guide>
        <p15:guide id="7" orient="horz" pos="420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nealanalytics.com/creativ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207" name="Google Shape;207;p1"/>
          <p:cNvSpPr/>
          <p:nvPr/>
        </p:nvSpPr>
        <p:spPr>
          <a:xfrm>
            <a:off x="0" y="0"/>
            <a:ext cx="12192000" cy="6858000"/>
          </a:xfrm>
          <a:prstGeom prst="rect">
            <a:avLst/>
          </a:prstGeom>
          <a:solidFill>
            <a:srgbClr val="000000">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08" name="Google Shape;208;p1"/>
          <p:cNvSpPr/>
          <p:nvPr/>
        </p:nvSpPr>
        <p:spPr>
          <a:xfrm>
            <a:off x="1219939" y="-739444"/>
            <a:ext cx="9107555" cy="9034439"/>
          </a:xfrm>
          <a:prstGeom prst="ellipse">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09" name="Google Shape;209;p1"/>
          <p:cNvSpPr/>
          <p:nvPr/>
        </p:nvSpPr>
        <p:spPr>
          <a:xfrm>
            <a:off x="1219939" y="-739444"/>
            <a:ext cx="9107555" cy="9034439"/>
          </a:xfrm>
          <a:prstGeom prst="ellipse">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10" name="Google Shape;210;p1"/>
          <p:cNvSpPr/>
          <p:nvPr/>
        </p:nvSpPr>
        <p:spPr>
          <a:xfrm>
            <a:off x="1219939" y="-739444"/>
            <a:ext cx="9107555" cy="9034439"/>
          </a:xfrm>
          <a:prstGeom prst="ellipse">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11" name="Google Shape;211;p1"/>
          <p:cNvSpPr/>
          <p:nvPr/>
        </p:nvSpPr>
        <p:spPr>
          <a:xfrm>
            <a:off x="5907634" y="3213970"/>
            <a:ext cx="2805809" cy="2783284"/>
          </a:xfrm>
          <a:prstGeom prst="ellipse">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12" name="Google Shape;212;p1"/>
          <p:cNvSpPr/>
          <p:nvPr/>
        </p:nvSpPr>
        <p:spPr>
          <a:xfrm>
            <a:off x="5907634" y="3213970"/>
            <a:ext cx="2805809" cy="2783284"/>
          </a:xfrm>
          <a:prstGeom prst="ellipse">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13" name="Google Shape;213;p1"/>
          <p:cNvSpPr/>
          <p:nvPr/>
        </p:nvSpPr>
        <p:spPr>
          <a:xfrm>
            <a:off x="5907634" y="3213970"/>
            <a:ext cx="2805809" cy="2783284"/>
          </a:xfrm>
          <a:prstGeom prst="ellipse">
            <a:avLst/>
          </a:prstGeom>
          <a:noFill/>
          <a:ln cap="flat" cmpd="thinThick"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14" name="Google Shape;214;p1"/>
          <p:cNvSpPr/>
          <p:nvPr/>
        </p:nvSpPr>
        <p:spPr>
          <a:xfrm flipH="1">
            <a:off x="3945002" y="4253573"/>
            <a:ext cx="8738480" cy="188597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2000" u="sng" cap="none" strike="noStrike">
                <a:solidFill>
                  <a:srgbClr val="F7FCFF"/>
                </a:solidFill>
                <a:latin typeface="Quattrocento Sans"/>
                <a:ea typeface="Quattrocento Sans"/>
                <a:cs typeface="Quattrocento Sans"/>
                <a:sym typeface="Quattrocento Sans"/>
              </a:rPr>
              <a:t>Project Guide</a:t>
            </a:r>
            <a:r>
              <a:rPr b="0" i="0" lang="en-US" sz="2000" u="none" cap="none" strike="noStrike">
                <a:solidFill>
                  <a:srgbClr val="F7FCFF"/>
                </a:solidFill>
                <a:latin typeface="Quattrocento Sans"/>
                <a:ea typeface="Quattrocento Sans"/>
                <a:cs typeface="Quattrocento Sans"/>
                <a:sym typeface="Quattrocento Sans"/>
              </a:rPr>
              <a:t>						</a:t>
            </a:r>
            <a:r>
              <a:rPr b="0" i="0" lang="en-US" sz="2000" u="sng" cap="none" strike="noStrike">
                <a:solidFill>
                  <a:srgbClr val="F7FCFF"/>
                </a:solidFill>
                <a:latin typeface="Quattrocento Sans"/>
                <a:ea typeface="Quattrocento Sans"/>
                <a:cs typeface="Quattrocento Sans"/>
                <a:sym typeface="Quattrocento Sans"/>
              </a:rPr>
              <a:t>Project By</a:t>
            </a:r>
            <a:endParaRPr/>
          </a:p>
          <a:p>
            <a:pPr indent="0" lvl="0" marL="0" marR="0" rtl="0" algn="l">
              <a:lnSpc>
                <a:spcPct val="90000"/>
              </a:lnSpc>
              <a:spcBef>
                <a:spcPts val="0"/>
              </a:spcBef>
              <a:spcAft>
                <a:spcPts val="0"/>
              </a:spcAft>
              <a:buNone/>
            </a:pPr>
            <a:r>
              <a:rPr b="0" i="0" lang="en-US" sz="2000" u="none" cap="none" strike="noStrike">
                <a:solidFill>
                  <a:srgbClr val="F7FCFF"/>
                </a:solidFill>
                <a:latin typeface="Quattrocento Sans"/>
                <a:ea typeface="Quattrocento Sans"/>
                <a:cs typeface="Quattrocento Sans"/>
                <a:sym typeface="Quattrocento Sans"/>
              </a:rPr>
              <a:t>M.V Sumanth					         M Ravindrareddy</a:t>
            </a:r>
            <a:endParaRPr/>
          </a:p>
          <a:p>
            <a:pPr indent="0" lvl="0" marL="0" marR="0" rtl="0" algn="l">
              <a:lnSpc>
                <a:spcPct val="90000"/>
              </a:lnSpc>
              <a:spcBef>
                <a:spcPts val="0"/>
              </a:spcBef>
              <a:spcAft>
                <a:spcPts val="0"/>
              </a:spcAft>
              <a:buNone/>
            </a:pPr>
            <a:r>
              <a:rPr b="0" i="0" lang="en-US" sz="2000" u="none" cap="none" strike="noStrike">
                <a:solidFill>
                  <a:srgbClr val="F7FCFF"/>
                </a:solidFill>
                <a:latin typeface="Quattrocento Sans"/>
                <a:ea typeface="Quattrocento Sans"/>
                <a:cs typeface="Quattrocento Sans"/>
                <a:sym typeface="Quattrocento Sans"/>
              </a:rPr>
              <a:t>							19X45F0002</a:t>
            </a:r>
            <a:endParaRPr b="0" i="0" sz="2000" u="none" cap="none" strike="noStrike">
              <a:solidFill>
                <a:srgbClr val="F7FCFF"/>
              </a:solidFill>
              <a:latin typeface="Quattrocento Sans"/>
              <a:ea typeface="Quattrocento Sans"/>
              <a:cs typeface="Quattrocento Sans"/>
              <a:sym typeface="Quattrocento Sans"/>
            </a:endParaRPr>
          </a:p>
        </p:txBody>
      </p:sp>
      <p:sp>
        <p:nvSpPr>
          <p:cNvPr id="215" name="Google Shape;215;p1"/>
          <p:cNvSpPr txBox="1"/>
          <p:nvPr/>
        </p:nvSpPr>
        <p:spPr>
          <a:xfrm>
            <a:off x="1679957" y="3280601"/>
            <a:ext cx="5909265" cy="874205"/>
          </a:xfrm>
          <a:prstGeom prst="rect">
            <a:avLst/>
          </a:prstGeom>
          <a:noFill/>
          <a:ln>
            <a:noFill/>
          </a:ln>
        </p:spPr>
        <p:txBody>
          <a:bodyPr anchorCtr="0" anchor="ctr" bIns="0" lIns="91425" spcFirstLastPara="1" rIns="91425" wrap="square" tIns="0">
            <a:noAutofit/>
          </a:bodyPr>
          <a:lstStyle/>
          <a:p>
            <a:pPr indent="0" lvl="0" marL="0" marR="0" rtl="0" algn="ctr">
              <a:lnSpc>
                <a:spcPct val="90000"/>
              </a:lnSpc>
              <a:spcBef>
                <a:spcPts val="0"/>
              </a:spcBef>
              <a:spcAft>
                <a:spcPts val="0"/>
              </a:spcAft>
              <a:buClr>
                <a:srgbClr val="FEFEFE"/>
              </a:buClr>
              <a:buSzPts val="8800"/>
              <a:buFont typeface="Quattrocento Sans"/>
              <a:buNone/>
            </a:pPr>
            <a:r>
              <a:t/>
            </a:r>
            <a:endParaRPr b="1" i="0" sz="8800" u="none" cap="none" strike="noStrike">
              <a:solidFill>
                <a:srgbClr val="F7FCFF"/>
              </a:solidFill>
              <a:latin typeface="Quattrocento Sans"/>
              <a:ea typeface="Quattrocento Sans"/>
              <a:cs typeface="Quattrocento Sans"/>
              <a:sym typeface="Quattrocento Sans"/>
            </a:endParaRPr>
          </a:p>
        </p:txBody>
      </p:sp>
      <p:sp>
        <p:nvSpPr>
          <p:cNvPr id="216" name="Google Shape;216;p1"/>
          <p:cNvSpPr txBox="1"/>
          <p:nvPr>
            <p:ph idx="4294967295" type="ctrTitle"/>
          </p:nvPr>
        </p:nvSpPr>
        <p:spPr>
          <a:xfrm>
            <a:off x="674784" y="1990931"/>
            <a:ext cx="8804365" cy="9233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F7FCFF"/>
              </a:buClr>
              <a:buSzPts val="6000"/>
              <a:buFont typeface="Quattrocento Sans"/>
              <a:buNone/>
            </a:pPr>
            <a:r>
              <a:rPr b="1" i="0" lang="en-US" sz="6000" u="none" cap="none" strike="noStrike">
                <a:solidFill>
                  <a:srgbClr val="F7FCFF"/>
                </a:solidFill>
                <a:latin typeface="Quattrocento Sans"/>
                <a:ea typeface="Quattrocento Sans"/>
                <a:cs typeface="Quattrocento Sans"/>
                <a:sym typeface="Quattrocento Sans"/>
              </a:rPr>
              <a:t>Sentiment Analysis</a:t>
            </a:r>
            <a:endParaRPr b="1" i="0" sz="6000" u="none" cap="none" strike="noStrike">
              <a:solidFill>
                <a:srgbClr val="F7FCFF"/>
              </a:solidFill>
              <a:latin typeface="Quattrocento Sans"/>
              <a:ea typeface="Quattrocento Sans"/>
              <a:cs typeface="Quattrocento Sans"/>
              <a:sym typeface="Quattrocento Sans"/>
            </a:endParaRPr>
          </a:p>
        </p:txBody>
      </p:sp>
      <p:sp>
        <p:nvSpPr>
          <p:cNvPr id="217" name="Google Shape;217;p1"/>
          <p:cNvSpPr txBox="1"/>
          <p:nvPr>
            <p:ph idx="1" type="body"/>
          </p:nvPr>
        </p:nvSpPr>
        <p:spPr>
          <a:xfrm>
            <a:off x="1383203" y="3019253"/>
            <a:ext cx="9461500" cy="75713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F7FCFF"/>
              </a:buClr>
              <a:buSzPts val="4800"/>
              <a:buNone/>
            </a:pPr>
            <a:r>
              <a:rPr lang="en-US"/>
              <a:t>using Machine Learning</a:t>
            </a:r>
            <a:endParaRPr/>
          </a:p>
        </p:txBody>
      </p:sp>
      <p:sp>
        <p:nvSpPr>
          <p:cNvPr id="218" name="Google Shape;218;p1"/>
          <p:cNvSpPr/>
          <p:nvPr/>
        </p:nvSpPr>
        <p:spPr>
          <a:xfrm>
            <a:off x="7066536" y="4361548"/>
            <a:ext cx="488128" cy="488128"/>
          </a:xfrm>
          <a:custGeom>
            <a:rect b="b" l="l" r="r" t="t"/>
            <a:pathLst>
              <a:path extrusionOk="0" h="488128" w="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19" name="Google Shape;219;p1"/>
          <p:cNvSpPr txBox="1"/>
          <p:nvPr>
            <p:ph idx="12" type="sldNum"/>
          </p:nvPr>
        </p:nvSpPr>
        <p:spPr>
          <a:xfrm>
            <a:off x="11747687" y="6465381"/>
            <a:ext cx="4314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500"/>
                                        <p:tgtEl>
                                          <p:spTgt spid="208"/>
                                        </p:tgtEl>
                                        <p:attrNameLst>
                                          <p:attrName>ppt_w</p:attrName>
                                        </p:attrNameLst>
                                      </p:cBhvr>
                                      <p:tavLst>
                                        <p:tav fmla="" tm="0">
                                          <p:val>
                                            <p:strVal val="0"/>
                                          </p:val>
                                        </p:tav>
                                        <p:tav fmla="" tm="100000">
                                          <p:val>
                                            <p:strVal val="#ppt_w"/>
                                          </p:val>
                                        </p:tav>
                                      </p:tavLst>
                                    </p:anim>
                                    <p:anim calcmode="lin" valueType="num">
                                      <p:cBhvr additive="base">
                                        <p:cTn dur="500"/>
                                        <p:tgtEl>
                                          <p:spTgt spid="208"/>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250"/>
                                  </p:stCondLst>
                                  <p:childTnLst>
                                    <p:animEffect filter="fade" transition="out">
                                      <p:cBhvr>
                                        <p:cTn dur="500"/>
                                        <p:tgtEl>
                                          <p:spTgt spid="208"/>
                                        </p:tgtEl>
                                      </p:cBhvr>
                                    </p:animEffect>
                                    <p:set>
                                      <p:cBhvr>
                                        <p:cTn dur="1" fill="hold">
                                          <p:stCondLst>
                                            <p:cond delay="500"/>
                                          </p:stCondLst>
                                        </p:cTn>
                                        <p:tgtEl>
                                          <p:spTgt spid="208"/>
                                        </p:tgtEl>
                                        <p:attrNameLst>
                                          <p:attrName>style.visibility</p:attrName>
                                        </p:attrNameLst>
                                      </p:cBhvr>
                                      <p:to>
                                        <p:strVal val="hidden"/>
                                      </p:to>
                                    </p:set>
                                  </p:childTnLst>
                                </p:cTn>
                              </p:par>
                              <p:par>
                                <p:cTn fill="hold" nodeType="withEffect" presetClass="entr" presetID="23" presetSubtype="16">
                                  <p:stCondLst>
                                    <p:cond delay="25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500"/>
                                        <p:tgtEl>
                                          <p:spTgt spid="209"/>
                                        </p:tgtEl>
                                        <p:attrNameLst>
                                          <p:attrName>ppt_w</p:attrName>
                                        </p:attrNameLst>
                                      </p:cBhvr>
                                      <p:tavLst>
                                        <p:tav fmla="" tm="0">
                                          <p:val>
                                            <p:strVal val="0"/>
                                          </p:val>
                                        </p:tav>
                                        <p:tav fmla="" tm="100000">
                                          <p:val>
                                            <p:strVal val="#ppt_w"/>
                                          </p:val>
                                        </p:tav>
                                      </p:tavLst>
                                    </p:anim>
                                    <p:anim calcmode="lin" valueType="num">
                                      <p:cBhvr additive="base">
                                        <p:cTn dur="500"/>
                                        <p:tgtEl>
                                          <p:spTgt spid="209"/>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500"/>
                                  </p:stCondLst>
                                  <p:childTnLst>
                                    <p:animEffect filter="fade" transition="out">
                                      <p:cBhvr>
                                        <p:cTn dur="500"/>
                                        <p:tgtEl>
                                          <p:spTgt spid="209"/>
                                        </p:tgtEl>
                                      </p:cBhvr>
                                    </p:animEffect>
                                    <p:set>
                                      <p:cBhvr>
                                        <p:cTn dur="1" fill="hold">
                                          <p:stCondLst>
                                            <p:cond delay="500"/>
                                          </p:stCondLst>
                                        </p:cTn>
                                        <p:tgtEl>
                                          <p:spTgt spid="209"/>
                                        </p:tgtEl>
                                        <p:attrNameLst>
                                          <p:attrName>style.visibility</p:attrName>
                                        </p:attrNameLst>
                                      </p:cBhvr>
                                      <p:to>
                                        <p:strVal val="hidden"/>
                                      </p:to>
                                    </p:set>
                                  </p:childTnLst>
                                </p:cTn>
                              </p:par>
                              <p:par>
                                <p:cTn fill="hold" nodeType="withEffect" presetClass="entr" presetID="23" presetSubtype="16">
                                  <p:stCondLst>
                                    <p:cond delay="50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500"/>
                                        <p:tgtEl>
                                          <p:spTgt spid="210"/>
                                        </p:tgtEl>
                                        <p:attrNameLst>
                                          <p:attrName>ppt_w</p:attrName>
                                        </p:attrNameLst>
                                      </p:cBhvr>
                                      <p:tavLst>
                                        <p:tav fmla="" tm="0">
                                          <p:val>
                                            <p:strVal val="0"/>
                                          </p:val>
                                        </p:tav>
                                        <p:tav fmla="" tm="100000">
                                          <p:val>
                                            <p:strVal val="#ppt_w"/>
                                          </p:val>
                                        </p:tav>
                                      </p:tavLst>
                                    </p:anim>
                                    <p:anim calcmode="lin" valueType="num">
                                      <p:cBhvr additive="base">
                                        <p:cTn dur="500"/>
                                        <p:tgtEl>
                                          <p:spTgt spid="210"/>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750"/>
                                  </p:stCondLst>
                                  <p:childTnLst>
                                    <p:animEffect filter="fade" transition="out">
                                      <p:cBhvr>
                                        <p:cTn dur="500"/>
                                        <p:tgtEl>
                                          <p:spTgt spid="210"/>
                                        </p:tgtEl>
                                      </p:cBhvr>
                                    </p:animEffect>
                                    <p:set>
                                      <p:cBhvr>
                                        <p:cTn dur="1" fill="hold">
                                          <p:stCondLst>
                                            <p:cond delay="500"/>
                                          </p:stCondLst>
                                        </p:cTn>
                                        <p:tgtEl>
                                          <p:spTgt spid="210"/>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500"/>
                                        <p:tgtEl>
                                          <p:spTgt spid="211"/>
                                        </p:tgtEl>
                                        <p:attrNameLst>
                                          <p:attrName>ppt_w</p:attrName>
                                        </p:attrNameLst>
                                      </p:cBhvr>
                                      <p:tavLst>
                                        <p:tav fmla="" tm="0">
                                          <p:val>
                                            <p:strVal val="0"/>
                                          </p:val>
                                        </p:tav>
                                        <p:tav fmla="" tm="100000">
                                          <p:val>
                                            <p:strVal val="#ppt_w"/>
                                          </p:val>
                                        </p:tav>
                                      </p:tavLst>
                                    </p:anim>
                                    <p:anim calcmode="lin" valueType="num">
                                      <p:cBhvr additive="base">
                                        <p:cTn dur="500"/>
                                        <p:tgtEl>
                                          <p:spTgt spid="211"/>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250"/>
                                  </p:stCondLst>
                                  <p:childTnLst>
                                    <p:animEffect filter="fade" transition="out">
                                      <p:cBhvr>
                                        <p:cTn dur="500"/>
                                        <p:tgtEl>
                                          <p:spTgt spid="211"/>
                                        </p:tgtEl>
                                      </p:cBhvr>
                                    </p:animEffect>
                                    <p:set>
                                      <p:cBhvr>
                                        <p:cTn dur="1" fill="hold">
                                          <p:stCondLst>
                                            <p:cond delay="500"/>
                                          </p:stCondLst>
                                        </p:cTn>
                                        <p:tgtEl>
                                          <p:spTgt spid="211"/>
                                        </p:tgtEl>
                                        <p:attrNameLst>
                                          <p:attrName>style.visibility</p:attrName>
                                        </p:attrNameLst>
                                      </p:cBhvr>
                                      <p:to>
                                        <p:strVal val="hidden"/>
                                      </p:to>
                                    </p:set>
                                  </p:childTnLst>
                                </p:cTn>
                              </p:par>
                              <p:par>
                                <p:cTn fill="hold" nodeType="withEffect" presetClass="entr" presetID="23" presetSubtype="16">
                                  <p:stCondLst>
                                    <p:cond delay="25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500"/>
                                        <p:tgtEl>
                                          <p:spTgt spid="212"/>
                                        </p:tgtEl>
                                        <p:attrNameLst>
                                          <p:attrName>ppt_w</p:attrName>
                                        </p:attrNameLst>
                                      </p:cBhvr>
                                      <p:tavLst>
                                        <p:tav fmla="" tm="0">
                                          <p:val>
                                            <p:strVal val="0"/>
                                          </p:val>
                                        </p:tav>
                                        <p:tav fmla="" tm="100000">
                                          <p:val>
                                            <p:strVal val="#ppt_w"/>
                                          </p:val>
                                        </p:tav>
                                      </p:tavLst>
                                    </p:anim>
                                    <p:anim calcmode="lin" valueType="num">
                                      <p:cBhvr additive="base">
                                        <p:cTn dur="500"/>
                                        <p:tgtEl>
                                          <p:spTgt spid="212"/>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500"/>
                                  </p:stCondLst>
                                  <p:childTnLst>
                                    <p:animEffect filter="fade" transition="out">
                                      <p:cBhvr>
                                        <p:cTn dur="500"/>
                                        <p:tgtEl>
                                          <p:spTgt spid="212"/>
                                        </p:tgtEl>
                                      </p:cBhvr>
                                    </p:animEffect>
                                    <p:set>
                                      <p:cBhvr>
                                        <p:cTn dur="1" fill="hold">
                                          <p:stCondLst>
                                            <p:cond delay="500"/>
                                          </p:stCondLst>
                                        </p:cTn>
                                        <p:tgtEl>
                                          <p:spTgt spid="212"/>
                                        </p:tgtEl>
                                        <p:attrNameLst>
                                          <p:attrName>style.visibility</p:attrName>
                                        </p:attrNameLst>
                                      </p:cBhvr>
                                      <p:to>
                                        <p:strVal val="hidden"/>
                                      </p:to>
                                    </p:set>
                                  </p:childTnLst>
                                </p:cTn>
                              </p:par>
                              <p:par>
                                <p:cTn fill="hold" nodeType="withEffect" presetClass="entr" presetID="23" presetSubtype="16">
                                  <p:stCondLst>
                                    <p:cond delay="50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500"/>
                                        <p:tgtEl>
                                          <p:spTgt spid="213"/>
                                        </p:tgtEl>
                                        <p:attrNameLst>
                                          <p:attrName>ppt_w</p:attrName>
                                        </p:attrNameLst>
                                      </p:cBhvr>
                                      <p:tavLst>
                                        <p:tav fmla="" tm="0">
                                          <p:val>
                                            <p:strVal val="0"/>
                                          </p:val>
                                        </p:tav>
                                        <p:tav fmla="" tm="100000">
                                          <p:val>
                                            <p:strVal val="#ppt_w"/>
                                          </p:val>
                                        </p:tav>
                                      </p:tavLst>
                                    </p:anim>
                                    <p:anim calcmode="lin" valueType="num">
                                      <p:cBhvr additive="base">
                                        <p:cTn dur="500"/>
                                        <p:tgtEl>
                                          <p:spTgt spid="213"/>
                                        </p:tgtEl>
                                        <p:attrNameLst>
                                          <p:attrName>ppt_h</p:attrName>
                                        </p:attrNameLst>
                                      </p:cBhvr>
                                      <p:tavLst>
                                        <p:tav fmla="" tm="0">
                                          <p:val>
                                            <p:strVal val="0"/>
                                          </p:val>
                                        </p:tav>
                                        <p:tav fmla="" tm="100000">
                                          <p:val>
                                            <p:strVal val="#ppt_h"/>
                                          </p:val>
                                        </p:tav>
                                      </p:tavLst>
                                    </p:anim>
                                  </p:childTnLst>
                                </p:cTn>
                              </p:par>
                              <p:par>
                                <p:cTn fill="hold" nodeType="withEffect" presetClass="exit" presetID="10" presetSubtype="0">
                                  <p:stCondLst>
                                    <p:cond delay="750"/>
                                  </p:stCondLst>
                                  <p:childTnLst>
                                    <p:animEffect filter="fade" transition="out">
                                      <p:cBhvr>
                                        <p:cTn dur="500"/>
                                        <p:tgtEl>
                                          <p:spTgt spid="213"/>
                                        </p:tgtEl>
                                      </p:cBhvr>
                                    </p:animEffect>
                                    <p:set>
                                      <p:cBhvr>
                                        <p:cTn dur="1" fill="hold">
                                          <p:stCondLst>
                                            <p:cond delay="500"/>
                                          </p:stCondLst>
                                        </p:cTn>
                                        <p:tgtEl>
                                          <p:spTgt spid="21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2" presetSubtype="1">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650"/>
                                        <p:tgtEl>
                                          <p:spTgt spid="2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0"/>
          <p:cNvSpPr txBox="1"/>
          <p:nvPr>
            <p:ph idx="1" type="body"/>
          </p:nvPr>
        </p:nvSpPr>
        <p:spPr>
          <a:xfrm>
            <a:off x="68658" y="3493674"/>
            <a:ext cx="2377440" cy="701731"/>
          </a:xfrm>
          <a:prstGeom prst="rect">
            <a:avLst/>
          </a:prstGeom>
          <a:noFill/>
          <a:ln>
            <a:noFill/>
          </a:ln>
        </p:spPr>
        <p:txBody>
          <a:bodyPr anchorCtr="0" anchor="t" bIns="45700" lIns="146300" spcFirstLastPara="1" rIns="146300" wrap="square" tIns="45700">
            <a:spAutoFit/>
          </a:bodyPr>
          <a:lstStyle/>
          <a:p>
            <a:pPr indent="0" lvl="0" marL="0" rtl="0" algn="ctr">
              <a:lnSpc>
                <a:spcPct val="90000"/>
              </a:lnSpc>
              <a:spcBef>
                <a:spcPts val="0"/>
              </a:spcBef>
              <a:spcAft>
                <a:spcPts val="0"/>
              </a:spcAft>
              <a:buClr>
                <a:schemeClr val="dk2"/>
              </a:buClr>
              <a:buSzPts val="2200"/>
              <a:buNone/>
            </a:pPr>
            <a:r>
              <a:rPr lang="en-US"/>
              <a:t>IMDB dataset from Kaggle.com</a:t>
            </a:r>
            <a:endParaRPr/>
          </a:p>
        </p:txBody>
      </p:sp>
      <p:sp>
        <p:nvSpPr>
          <p:cNvPr id="314" name="Google Shape;314;p10"/>
          <p:cNvSpPr txBox="1"/>
          <p:nvPr>
            <p:ph idx="12" type="sldNum"/>
          </p:nvPr>
        </p:nvSpPr>
        <p:spPr>
          <a:xfrm>
            <a:off x="11747687" y="6465381"/>
            <a:ext cx="43142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10"/>
          <p:cNvSpPr txBox="1"/>
          <p:nvPr>
            <p:ph idx="2" type="body"/>
          </p:nvPr>
        </p:nvSpPr>
        <p:spPr>
          <a:xfrm>
            <a:off x="2483635" y="3493674"/>
            <a:ext cx="2377440" cy="829971"/>
          </a:xfrm>
          <a:prstGeom prst="rect">
            <a:avLst/>
          </a:prstGeom>
          <a:noFill/>
          <a:ln>
            <a:noFill/>
          </a:ln>
        </p:spPr>
        <p:txBody>
          <a:bodyPr anchorCtr="0" anchor="t" bIns="45700" lIns="146300" spcFirstLastPara="1" rIns="146300" wrap="square" tIns="45700">
            <a:spAutoFit/>
          </a:bodyPr>
          <a:lstStyle/>
          <a:p>
            <a:pPr indent="0" lvl="0" marL="0" rtl="0" algn="ctr">
              <a:lnSpc>
                <a:spcPct val="90000"/>
              </a:lnSpc>
              <a:spcBef>
                <a:spcPts val="0"/>
              </a:spcBef>
              <a:spcAft>
                <a:spcPts val="0"/>
              </a:spcAft>
              <a:buClr>
                <a:schemeClr val="dk2"/>
              </a:buClr>
              <a:buSzPts val="2200"/>
              <a:buNone/>
            </a:pPr>
            <a:r>
              <a:rPr lang="en-US"/>
              <a:t>Python 3,</a:t>
            </a:r>
            <a:endParaRPr/>
          </a:p>
          <a:p>
            <a:pPr indent="0" lvl="0" marL="0" rtl="0" algn="ctr">
              <a:lnSpc>
                <a:spcPct val="90000"/>
              </a:lnSpc>
              <a:spcBef>
                <a:spcPts val="1000"/>
              </a:spcBef>
              <a:spcAft>
                <a:spcPts val="0"/>
              </a:spcAft>
              <a:buClr>
                <a:schemeClr val="dk2"/>
              </a:buClr>
              <a:buSzPts val="2200"/>
              <a:buNone/>
            </a:pPr>
            <a:r>
              <a:rPr lang="en-US"/>
              <a:t>Anaconda</a:t>
            </a:r>
            <a:endParaRPr/>
          </a:p>
        </p:txBody>
      </p:sp>
      <p:sp>
        <p:nvSpPr>
          <p:cNvPr id="316" name="Google Shape;316;p10"/>
          <p:cNvSpPr txBox="1"/>
          <p:nvPr>
            <p:ph idx="3" type="body"/>
          </p:nvPr>
        </p:nvSpPr>
        <p:spPr>
          <a:xfrm>
            <a:off x="4898612" y="3493674"/>
            <a:ext cx="2377440" cy="1668149"/>
          </a:xfrm>
          <a:prstGeom prst="rect">
            <a:avLst/>
          </a:prstGeom>
          <a:noFill/>
          <a:ln>
            <a:noFill/>
          </a:ln>
        </p:spPr>
        <p:txBody>
          <a:bodyPr anchorCtr="0" anchor="t" bIns="45700" lIns="146300" spcFirstLastPara="1" rIns="146300" wrap="square" tIns="45700">
            <a:spAutoFit/>
          </a:bodyPr>
          <a:lstStyle/>
          <a:p>
            <a:pPr indent="0" lvl="0" marL="0" rtl="0" algn="ctr">
              <a:lnSpc>
                <a:spcPct val="90000"/>
              </a:lnSpc>
              <a:spcBef>
                <a:spcPts val="0"/>
              </a:spcBef>
              <a:spcAft>
                <a:spcPts val="0"/>
              </a:spcAft>
              <a:buClr>
                <a:schemeClr val="dk2"/>
              </a:buClr>
              <a:buSzPts val="1600"/>
              <a:buNone/>
            </a:pPr>
            <a:r>
              <a:rPr lang="en-US" sz="1600"/>
              <a:t>Logistic Regression,</a:t>
            </a:r>
            <a:endParaRPr/>
          </a:p>
          <a:p>
            <a:pPr indent="0" lvl="0" marL="0" rtl="0" algn="ctr">
              <a:lnSpc>
                <a:spcPct val="90000"/>
              </a:lnSpc>
              <a:spcBef>
                <a:spcPts val="1000"/>
              </a:spcBef>
              <a:spcAft>
                <a:spcPts val="0"/>
              </a:spcAft>
              <a:buClr>
                <a:schemeClr val="dk2"/>
              </a:buClr>
              <a:buSzPts val="1600"/>
              <a:buNone/>
            </a:pPr>
            <a:r>
              <a:rPr lang="en-US" sz="1600"/>
              <a:t>Support Vector Machine,</a:t>
            </a:r>
            <a:endParaRPr/>
          </a:p>
          <a:p>
            <a:pPr indent="0" lvl="0" marL="0" rtl="0" algn="ctr">
              <a:lnSpc>
                <a:spcPct val="90000"/>
              </a:lnSpc>
              <a:spcBef>
                <a:spcPts val="1000"/>
              </a:spcBef>
              <a:spcAft>
                <a:spcPts val="0"/>
              </a:spcAft>
              <a:buClr>
                <a:schemeClr val="dk2"/>
              </a:buClr>
              <a:buSzPts val="1600"/>
              <a:buNone/>
            </a:pPr>
            <a:r>
              <a:rPr lang="en-US" sz="1600"/>
              <a:t>Naive Bayes Classifier</a:t>
            </a:r>
            <a:endParaRPr sz="1600"/>
          </a:p>
          <a:p>
            <a:pPr indent="0" lvl="0" marL="0" rtl="0" algn="ctr">
              <a:lnSpc>
                <a:spcPct val="90000"/>
              </a:lnSpc>
              <a:spcBef>
                <a:spcPts val="1000"/>
              </a:spcBef>
              <a:spcAft>
                <a:spcPts val="0"/>
              </a:spcAft>
              <a:buClr>
                <a:schemeClr val="dk2"/>
              </a:buClr>
              <a:buSzPts val="2200"/>
              <a:buNone/>
            </a:pPr>
            <a:r>
              <a:t/>
            </a:r>
            <a:endParaRPr/>
          </a:p>
        </p:txBody>
      </p:sp>
      <p:sp>
        <p:nvSpPr>
          <p:cNvPr id="317" name="Google Shape;317;p10"/>
          <p:cNvSpPr txBox="1"/>
          <p:nvPr>
            <p:ph idx="4" type="body"/>
          </p:nvPr>
        </p:nvSpPr>
        <p:spPr>
          <a:xfrm>
            <a:off x="7014754" y="3493674"/>
            <a:ext cx="3526971" cy="1695849"/>
          </a:xfrm>
          <a:prstGeom prst="rect">
            <a:avLst/>
          </a:prstGeom>
          <a:noFill/>
          <a:ln>
            <a:noFill/>
          </a:ln>
        </p:spPr>
        <p:txBody>
          <a:bodyPr anchorCtr="0" anchor="t" bIns="45700" lIns="146300" spcFirstLastPara="1" rIns="146300" wrap="square" tIns="45700">
            <a:spAutoFit/>
          </a:bodyPr>
          <a:lstStyle/>
          <a:p>
            <a:pPr indent="0" lvl="0" marL="0" rtl="0" algn="ctr">
              <a:lnSpc>
                <a:spcPct val="90000"/>
              </a:lnSpc>
              <a:spcBef>
                <a:spcPts val="0"/>
              </a:spcBef>
              <a:spcAft>
                <a:spcPts val="0"/>
              </a:spcAft>
              <a:buClr>
                <a:schemeClr val="dk2"/>
              </a:buClr>
              <a:buSzPts val="2200"/>
              <a:buNone/>
            </a:pPr>
            <a:r>
              <a:rPr b="0" lang="en-US"/>
              <a:t>Numpy,</a:t>
            </a:r>
            <a:endParaRPr/>
          </a:p>
          <a:p>
            <a:pPr indent="0" lvl="0" marL="0" rtl="0" algn="ctr">
              <a:lnSpc>
                <a:spcPct val="90000"/>
              </a:lnSpc>
              <a:spcBef>
                <a:spcPts val="1000"/>
              </a:spcBef>
              <a:spcAft>
                <a:spcPts val="0"/>
              </a:spcAft>
              <a:buClr>
                <a:schemeClr val="dk2"/>
              </a:buClr>
              <a:buSzPts val="2200"/>
              <a:buNone/>
            </a:pPr>
            <a:r>
              <a:rPr b="0" lang="en-US"/>
              <a:t>pandas</a:t>
            </a:r>
            <a:endParaRPr/>
          </a:p>
          <a:p>
            <a:pPr indent="0" lvl="0" marL="0" rtl="0" algn="ctr">
              <a:lnSpc>
                <a:spcPct val="90000"/>
              </a:lnSpc>
              <a:spcBef>
                <a:spcPts val="1000"/>
              </a:spcBef>
              <a:spcAft>
                <a:spcPts val="0"/>
              </a:spcAft>
              <a:buClr>
                <a:schemeClr val="dk2"/>
              </a:buClr>
              <a:buSzPts val="2200"/>
              <a:buNone/>
            </a:pPr>
            <a:r>
              <a:rPr b="0" lang="en-US"/>
              <a:t>seaborn,</a:t>
            </a:r>
            <a:endParaRPr/>
          </a:p>
          <a:p>
            <a:pPr indent="0" lvl="0" marL="0" rtl="0" algn="ctr">
              <a:lnSpc>
                <a:spcPct val="90000"/>
              </a:lnSpc>
              <a:spcBef>
                <a:spcPts val="1000"/>
              </a:spcBef>
              <a:spcAft>
                <a:spcPts val="0"/>
              </a:spcAft>
              <a:buClr>
                <a:schemeClr val="dk2"/>
              </a:buClr>
              <a:buSzPts val="2200"/>
              <a:buNone/>
            </a:pPr>
            <a:r>
              <a:rPr b="0" lang="en-US"/>
              <a:t>matplot</a:t>
            </a:r>
            <a:endParaRPr b="0"/>
          </a:p>
        </p:txBody>
      </p:sp>
      <p:sp>
        <p:nvSpPr>
          <p:cNvPr id="318" name="Google Shape;318;p10"/>
          <p:cNvSpPr txBox="1"/>
          <p:nvPr>
            <p:ph idx="6" type="body"/>
          </p:nvPr>
        </p:nvSpPr>
        <p:spPr>
          <a:xfrm>
            <a:off x="1005820" y="640180"/>
            <a:ext cx="4532811" cy="5355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07CBA"/>
              </a:buClr>
              <a:buSzPts val="3200"/>
              <a:buNone/>
            </a:pPr>
            <a:r>
              <a:rPr b="1" lang="en-US">
                <a:solidFill>
                  <a:srgbClr val="007CBA"/>
                </a:solidFill>
              </a:rPr>
              <a:t>Talking Points</a:t>
            </a:r>
            <a:endParaRPr b="1">
              <a:solidFill>
                <a:srgbClr val="007CBA"/>
              </a:solidFill>
            </a:endParaRPr>
          </a:p>
        </p:txBody>
      </p:sp>
      <p:sp>
        <p:nvSpPr>
          <p:cNvPr id="319" name="Google Shape;319;p10"/>
          <p:cNvSpPr txBox="1"/>
          <p:nvPr>
            <p:ph idx="7" type="body"/>
          </p:nvPr>
        </p:nvSpPr>
        <p:spPr>
          <a:xfrm>
            <a:off x="68658" y="2825593"/>
            <a:ext cx="2377440" cy="535531"/>
          </a:xfrm>
          <a:prstGeom prst="rect">
            <a:avLst/>
          </a:prstGeom>
          <a:noFill/>
          <a:ln>
            <a:noFill/>
          </a:ln>
        </p:spPr>
        <p:txBody>
          <a:bodyPr anchorCtr="0" anchor="t" bIns="45700" lIns="146300" spcFirstLastPara="1" rIns="146300" wrap="square" tIns="45700">
            <a:spAutoFit/>
          </a:bodyPr>
          <a:lstStyle/>
          <a:p>
            <a:pPr indent="0" lvl="0" marL="0" rtl="0" algn="ctr">
              <a:lnSpc>
                <a:spcPct val="90000"/>
              </a:lnSpc>
              <a:spcBef>
                <a:spcPts val="0"/>
              </a:spcBef>
              <a:spcAft>
                <a:spcPts val="0"/>
              </a:spcAft>
              <a:buClr>
                <a:schemeClr val="dk1"/>
              </a:buClr>
              <a:buSzPts val="3200"/>
              <a:buNone/>
            </a:pPr>
            <a:r>
              <a:rPr b="0" lang="en-US" sz="3200"/>
              <a:t>DataSet</a:t>
            </a:r>
            <a:endParaRPr b="0" sz="4000"/>
          </a:p>
        </p:txBody>
      </p:sp>
      <p:sp>
        <p:nvSpPr>
          <p:cNvPr id="320" name="Google Shape;320;p10"/>
          <p:cNvSpPr txBox="1"/>
          <p:nvPr>
            <p:ph idx="8" type="body"/>
          </p:nvPr>
        </p:nvSpPr>
        <p:spPr>
          <a:xfrm>
            <a:off x="2483635" y="2577396"/>
            <a:ext cx="2377440" cy="757130"/>
          </a:xfrm>
          <a:prstGeom prst="rect">
            <a:avLst/>
          </a:prstGeom>
          <a:noFill/>
          <a:ln>
            <a:noFill/>
          </a:ln>
        </p:spPr>
        <p:txBody>
          <a:bodyPr anchorCtr="0" anchor="t" bIns="45700" lIns="146300" spcFirstLastPara="1" rIns="146300" wrap="square" tIns="45700">
            <a:spAutoFit/>
          </a:bodyPr>
          <a:lstStyle/>
          <a:p>
            <a:pPr indent="0" lvl="0" marL="0" rtl="0" algn="ctr">
              <a:lnSpc>
                <a:spcPct val="90000"/>
              </a:lnSpc>
              <a:spcBef>
                <a:spcPts val="0"/>
              </a:spcBef>
              <a:spcAft>
                <a:spcPts val="0"/>
              </a:spcAft>
              <a:buClr>
                <a:schemeClr val="dk1"/>
              </a:buClr>
              <a:buSzPts val="2400"/>
              <a:buNone/>
            </a:pPr>
            <a:r>
              <a:rPr lang="en-US" sz="2400"/>
              <a:t>Tools &amp; Technologies</a:t>
            </a:r>
            <a:endParaRPr sz="2400"/>
          </a:p>
        </p:txBody>
      </p:sp>
      <p:sp>
        <p:nvSpPr>
          <p:cNvPr id="321" name="Google Shape;321;p10"/>
          <p:cNvSpPr txBox="1"/>
          <p:nvPr>
            <p:ph idx="9" type="body"/>
          </p:nvPr>
        </p:nvSpPr>
        <p:spPr>
          <a:xfrm>
            <a:off x="4898612" y="2890908"/>
            <a:ext cx="2377440" cy="480131"/>
          </a:xfrm>
          <a:prstGeom prst="rect">
            <a:avLst/>
          </a:prstGeom>
          <a:noFill/>
          <a:ln>
            <a:noFill/>
          </a:ln>
        </p:spPr>
        <p:txBody>
          <a:bodyPr anchorCtr="0" anchor="t" bIns="45700" lIns="146300" spcFirstLastPara="1" rIns="146300" wrap="square" tIns="45700">
            <a:spAutoFit/>
          </a:bodyPr>
          <a:lstStyle/>
          <a:p>
            <a:pPr indent="0" lvl="0" marL="0" rtl="0" algn="ctr">
              <a:lnSpc>
                <a:spcPct val="90000"/>
              </a:lnSpc>
              <a:spcBef>
                <a:spcPts val="0"/>
              </a:spcBef>
              <a:spcAft>
                <a:spcPts val="0"/>
              </a:spcAft>
              <a:buClr>
                <a:schemeClr val="dk1"/>
              </a:buClr>
              <a:buSzPts val="2800"/>
              <a:buNone/>
            </a:pPr>
            <a:r>
              <a:rPr b="0" lang="en-US" sz="2800"/>
              <a:t>Methods</a:t>
            </a:r>
            <a:endParaRPr b="0" sz="2800"/>
          </a:p>
        </p:txBody>
      </p:sp>
      <p:sp>
        <p:nvSpPr>
          <p:cNvPr id="322" name="Google Shape;322;p10"/>
          <p:cNvSpPr txBox="1"/>
          <p:nvPr>
            <p:ph idx="13" type="body"/>
          </p:nvPr>
        </p:nvSpPr>
        <p:spPr>
          <a:xfrm>
            <a:off x="7457282" y="2838656"/>
            <a:ext cx="2377440" cy="535531"/>
          </a:xfrm>
          <a:prstGeom prst="rect">
            <a:avLst/>
          </a:prstGeom>
          <a:noFill/>
          <a:ln>
            <a:noFill/>
          </a:ln>
        </p:spPr>
        <p:txBody>
          <a:bodyPr anchorCtr="0" anchor="t" bIns="45700" lIns="146300" spcFirstLastPara="1" rIns="146300" wrap="square" tIns="45700">
            <a:spAutoFit/>
          </a:bodyPr>
          <a:lstStyle/>
          <a:p>
            <a:pPr indent="0" lvl="0" marL="0" rtl="0" algn="ctr">
              <a:lnSpc>
                <a:spcPct val="90000"/>
              </a:lnSpc>
              <a:spcBef>
                <a:spcPts val="0"/>
              </a:spcBef>
              <a:spcAft>
                <a:spcPts val="0"/>
              </a:spcAft>
              <a:buClr>
                <a:schemeClr val="dk1"/>
              </a:buClr>
              <a:buSzPts val="3200"/>
              <a:buNone/>
            </a:pPr>
            <a:r>
              <a:rPr lang="en-US" sz="3200"/>
              <a:t>Packages</a:t>
            </a:r>
            <a:endParaRPr sz="3200"/>
          </a:p>
        </p:txBody>
      </p:sp>
      <p:sp>
        <p:nvSpPr>
          <p:cNvPr id="323" name="Google Shape;323;p10"/>
          <p:cNvSpPr/>
          <p:nvPr/>
        </p:nvSpPr>
        <p:spPr>
          <a:xfrm>
            <a:off x="148438" y="6450449"/>
            <a:ext cx="7497565"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BFBFBF"/>
                </a:solidFill>
                <a:latin typeface="Quattrocento Sans"/>
                <a:ea typeface="Quattrocento Sans"/>
                <a:cs typeface="Quattrocento Sans"/>
                <a:sym typeface="Quattrocento Sans"/>
              </a:rPr>
              <a:t>Reference : The basics you can find anywhere 5 Steps To Successful Storytelling Published on April 5, 2014 Featured in: Marketing &amp; Advertising</a:t>
            </a:r>
            <a:endParaRPr/>
          </a:p>
        </p:txBody>
      </p:sp>
      <p:sp>
        <p:nvSpPr>
          <p:cNvPr id="324" name="Google Shape;324;p10"/>
          <p:cNvSpPr/>
          <p:nvPr/>
        </p:nvSpPr>
        <p:spPr>
          <a:xfrm>
            <a:off x="9940835" y="2965269"/>
            <a:ext cx="1959428" cy="914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1"/>
          <p:cNvSpPr txBox="1"/>
          <p:nvPr>
            <p:ph type="title"/>
          </p:nvPr>
        </p:nvSpPr>
        <p:spPr>
          <a:xfrm>
            <a:off x="302995" y="2808594"/>
            <a:ext cx="11660405" cy="1200328"/>
          </a:xfrm>
          <a:prstGeom prst="rect">
            <a:avLst/>
          </a:prstGeom>
          <a:noFill/>
          <a:ln>
            <a:noFill/>
          </a:ln>
        </p:spPr>
        <p:txBody>
          <a:bodyPr anchorCtr="0" anchor="b" bIns="45700" lIns="457200" spcFirstLastPara="1" rIns="457200" wrap="square" tIns="45700">
            <a:noAutofit/>
          </a:bodyPr>
          <a:lstStyle/>
          <a:p>
            <a:pPr indent="0" lvl="0" marL="0" rtl="0" algn="l">
              <a:lnSpc>
                <a:spcPct val="90000"/>
              </a:lnSpc>
              <a:spcBef>
                <a:spcPts val="0"/>
              </a:spcBef>
              <a:spcAft>
                <a:spcPts val="0"/>
              </a:spcAft>
              <a:buClr>
                <a:srgbClr val="F7FCFF"/>
              </a:buClr>
              <a:buSzPts val="3600"/>
              <a:buFont typeface="Quattrocento Sans"/>
              <a:buNone/>
            </a:pPr>
            <a:r>
              <a:rPr lang="en-US" sz="3600"/>
              <a:t>How we are going to Analyse Text data.?</a:t>
            </a:r>
            <a:endParaRPr sz="3600">
              <a:solidFill>
                <a:schemeClr val="lt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2"/>
          <p:cNvSpPr txBox="1"/>
          <p:nvPr>
            <p:ph idx="1" type="body"/>
          </p:nvPr>
        </p:nvSpPr>
        <p:spPr>
          <a:xfrm>
            <a:off x="6300717" y="912146"/>
            <a:ext cx="4868985" cy="923330"/>
          </a:xfrm>
          <a:prstGeom prst="rect">
            <a:avLst/>
          </a:prstGeom>
          <a:noFill/>
          <a:ln>
            <a:noFill/>
          </a:ln>
        </p:spPr>
        <p:txBody>
          <a:bodyPr anchorCtr="0" anchor="t" bIns="45700" lIns="91425" spcFirstLastPara="1" rIns="91425" wrap="square" tIns="45700">
            <a:spAutoFit/>
          </a:bodyPr>
          <a:lstStyle/>
          <a:p>
            <a:pPr indent="0" lvl="0" marL="0" rtl="0" algn="just">
              <a:lnSpc>
                <a:spcPct val="90000"/>
              </a:lnSpc>
              <a:spcBef>
                <a:spcPts val="0"/>
              </a:spcBef>
              <a:spcAft>
                <a:spcPts val="0"/>
              </a:spcAft>
              <a:buSzPts val="1800"/>
              <a:buNone/>
            </a:pPr>
            <a:r>
              <a:rPr lang="en-US" sz="2000"/>
              <a:t>Logistic regression performs the binary classification by using a sigmoid function as the hypothesis.</a:t>
            </a:r>
            <a:endParaRPr sz="2000"/>
          </a:p>
        </p:txBody>
      </p:sp>
      <p:sp>
        <p:nvSpPr>
          <p:cNvPr id="340" name="Google Shape;340;p12"/>
          <p:cNvSpPr txBox="1"/>
          <p:nvPr>
            <p:ph type="title"/>
          </p:nvPr>
        </p:nvSpPr>
        <p:spPr>
          <a:xfrm>
            <a:off x="555244" y="0"/>
            <a:ext cx="4083304" cy="914096"/>
          </a:xfrm>
          <a:prstGeom prst="rect">
            <a:avLst/>
          </a:prstGeom>
          <a:noFill/>
          <a:ln>
            <a:noFill/>
          </a:ln>
        </p:spPr>
        <p:txBody>
          <a:bodyPr anchorCtr="0" anchor="t" bIns="45700" lIns="146300" spcFirstLastPara="1" rIns="146300" wrap="square" tIns="420600">
            <a:spAutoFit/>
          </a:bodyPr>
          <a:lstStyle/>
          <a:p>
            <a:pPr indent="0" lvl="0" marL="0" rtl="0" algn="ctr">
              <a:lnSpc>
                <a:spcPct val="90000"/>
              </a:lnSpc>
              <a:spcBef>
                <a:spcPts val="0"/>
              </a:spcBef>
              <a:spcAft>
                <a:spcPts val="0"/>
              </a:spcAft>
              <a:buClr>
                <a:schemeClr val="dk1"/>
              </a:buClr>
              <a:buSzPts val="3200"/>
              <a:buFont typeface="Quattrocento Sans"/>
              <a:buNone/>
            </a:pPr>
            <a:r>
              <a:rPr b="1" lang="en-US">
                <a:solidFill>
                  <a:schemeClr val="dk1"/>
                </a:solidFill>
              </a:rPr>
              <a:t>Logistic Regression</a:t>
            </a:r>
            <a:endParaRPr b="1">
              <a:solidFill>
                <a:schemeClr val="dk1"/>
              </a:solidFill>
            </a:endParaRPr>
          </a:p>
        </p:txBody>
      </p:sp>
      <p:sp>
        <p:nvSpPr>
          <p:cNvPr id="341" name="Google Shape;341;p12"/>
          <p:cNvSpPr txBox="1"/>
          <p:nvPr>
            <p:ph idx="3" type="body"/>
          </p:nvPr>
        </p:nvSpPr>
        <p:spPr>
          <a:xfrm>
            <a:off x="6344197" y="3396360"/>
            <a:ext cx="5671764" cy="923330"/>
          </a:xfrm>
          <a:prstGeom prst="rect">
            <a:avLst/>
          </a:prstGeom>
          <a:noFill/>
          <a:ln>
            <a:noFill/>
          </a:ln>
        </p:spPr>
        <p:txBody>
          <a:bodyPr anchorCtr="0" anchor="t" bIns="45700" lIns="91425" spcFirstLastPara="1" rIns="91425" wrap="square" tIns="45700">
            <a:spAutoFit/>
          </a:bodyPr>
          <a:lstStyle/>
          <a:p>
            <a:pPr indent="0" lvl="0" marL="0" rtl="0" algn="just">
              <a:lnSpc>
                <a:spcPct val="90000"/>
              </a:lnSpc>
              <a:spcBef>
                <a:spcPts val="0"/>
              </a:spcBef>
              <a:spcAft>
                <a:spcPts val="0"/>
              </a:spcAft>
              <a:buClr>
                <a:schemeClr val="lt1"/>
              </a:buClr>
              <a:buSzPts val="2000"/>
              <a:buNone/>
            </a:pPr>
            <a:r>
              <a:rPr b="0" lang="en-US" sz="2000"/>
              <a:t>The logistic regression model is trained by fitting the parameter 𝜃 via maximum likelihood, where the log likelihood function.</a:t>
            </a:r>
            <a:endParaRPr b="0" sz="2000"/>
          </a:p>
        </p:txBody>
      </p:sp>
      <p:sp>
        <p:nvSpPr>
          <p:cNvPr id="342" name="Google Shape;342;p12"/>
          <p:cNvSpPr txBox="1"/>
          <p:nvPr>
            <p:ph idx="4" type="body"/>
          </p:nvPr>
        </p:nvSpPr>
        <p:spPr>
          <a:xfrm>
            <a:off x="361343" y="1788469"/>
            <a:ext cx="5671764" cy="1882567"/>
          </a:xfrm>
          <a:prstGeom prst="rect">
            <a:avLst/>
          </a:prstGeom>
          <a:noFill/>
          <a:ln>
            <a:noFill/>
          </a:ln>
        </p:spPr>
        <p:txBody>
          <a:bodyPr anchorCtr="0" anchor="t" bIns="45700" lIns="91425" spcFirstLastPara="1" rIns="91425" wrap="square" tIns="45700">
            <a:spAutoFit/>
          </a:bodyPr>
          <a:lstStyle/>
          <a:p>
            <a:pPr indent="-127000" lvl="0" marL="0" rtl="0" algn="just">
              <a:lnSpc>
                <a:spcPct val="90000"/>
              </a:lnSpc>
              <a:spcBef>
                <a:spcPts val="0"/>
              </a:spcBef>
              <a:spcAft>
                <a:spcPts val="0"/>
              </a:spcAft>
              <a:buClr>
                <a:schemeClr val="lt1"/>
              </a:buClr>
              <a:buSzPts val="2000"/>
              <a:buFont typeface="Noto Sans Symbols"/>
              <a:buChar char="✔"/>
            </a:pPr>
            <a:r>
              <a:rPr b="0" lang="en-US" sz="2000"/>
              <a:t>    the logistic model is used to model the probability of a certain class or event existing such as pass/fail, win/lose, alive/dead or healthy/sick. </a:t>
            </a:r>
            <a:endParaRPr/>
          </a:p>
          <a:p>
            <a:pPr indent="-127000" lvl="0" marL="0" rtl="0" algn="just">
              <a:lnSpc>
                <a:spcPct val="90000"/>
              </a:lnSpc>
              <a:spcBef>
                <a:spcPts val="1000"/>
              </a:spcBef>
              <a:spcAft>
                <a:spcPts val="0"/>
              </a:spcAft>
              <a:buClr>
                <a:schemeClr val="lt1"/>
              </a:buClr>
              <a:buSzPts val="2000"/>
              <a:buFont typeface="Noto Sans Symbols"/>
              <a:buChar char="✔"/>
            </a:pPr>
            <a:r>
              <a:rPr b="0" lang="en-US" sz="2000"/>
              <a:t>    This can be extended to model several classes of events.</a:t>
            </a:r>
            <a:endParaRPr sz="2000"/>
          </a:p>
        </p:txBody>
      </p:sp>
      <p:sp>
        <p:nvSpPr>
          <p:cNvPr id="343" name="Google Shape;343;p12"/>
          <p:cNvSpPr txBox="1"/>
          <p:nvPr>
            <p:ph idx="4294967295" type="sldNum"/>
          </p:nvPr>
        </p:nvSpPr>
        <p:spPr>
          <a:xfrm>
            <a:off x="11668125" y="6484938"/>
            <a:ext cx="523875"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sz="1200"/>
          </a:p>
        </p:txBody>
      </p:sp>
      <p:pic>
        <p:nvPicPr>
          <p:cNvPr descr="linear regression1.png" id="344" name="Google Shape;344;p12"/>
          <p:cNvPicPr preferRelativeResize="0"/>
          <p:nvPr/>
        </p:nvPicPr>
        <p:blipFill rotWithShape="1">
          <a:blip r:embed="rId3">
            <a:alphaModFix/>
          </a:blip>
          <a:srcRect b="0" l="0" r="0" t="0"/>
          <a:stretch/>
        </p:blipFill>
        <p:spPr>
          <a:xfrm>
            <a:off x="6662126" y="2283009"/>
            <a:ext cx="5068389" cy="852065"/>
          </a:xfrm>
          <a:prstGeom prst="rect">
            <a:avLst/>
          </a:prstGeom>
          <a:noFill/>
          <a:ln>
            <a:noFill/>
          </a:ln>
        </p:spPr>
      </p:pic>
      <p:pic>
        <p:nvPicPr>
          <p:cNvPr descr="logostic regression2.png" id="345" name="Google Shape;345;p12"/>
          <p:cNvPicPr preferRelativeResize="0"/>
          <p:nvPr/>
        </p:nvPicPr>
        <p:blipFill rotWithShape="1">
          <a:blip r:embed="rId4">
            <a:alphaModFix/>
          </a:blip>
          <a:srcRect b="0" l="0" r="0" t="0"/>
          <a:stretch/>
        </p:blipFill>
        <p:spPr>
          <a:xfrm>
            <a:off x="6758494" y="4910490"/>
            <a:ext cx="4448796" cy="1295581"/>
          </a:xfrm>
          <a:prstGeom prst="rect">
            <a:avLst/>
          </a:prstGeom>
          <a:noFill/>
          <a:ln>
            <a:noFill/>
          </a:ln>
        </p:spPr>
      </p:pic>
      <p:pic>
        <p:nvPicPr>
          <p:cNvPr descr="logistic.png" id="346" name="Google Shape;346;p12"/>
          <p:cNvPicPr preferRelativeResize="0"/>
          <p:nvPr/>
        </p:nvPicPr>
        <p:blipFill rotWithShape="1">
          <a:blip r:embed="rId5">
            <a:alphaModFix/>
          </a:blip>
          <a:srcRect b="0" l="0" r="0" t="0"/>
          <a:stretch/>
        </p:blipFill>
        <p:spPr>
          <a:xfrm>
            <a:off x="640080" y="4127863"/>
            <a:ext cx="5040601" cy="2534194"/>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3"/>
          <p:cNvSpPr txBox="1"/>
          <p:nvPr>
            <p:ph idx="1" type="body"/>
          </p:nvPr>
        </p:nvSpPr>
        <p:spPr>
          <a:xfrm>
            <a:off x="357052" y="1708989"/>
            <a:ext cx="4868985" cy="2185214"/>
          </a:xfrm>
          <a:prstGeom prst="rect">
            <a:avLst/>
          </a:prstGeom>
          <a:noFill/>
          <a:ln>
            <a:noFill/>
          </a:ln>
        </p:spPr>
        <p:txBody>
          <a:bodyPr anchorCtr="0" anchor="t" bIns="45700" lIns="91425" spcFirstLastPara="1" rIns="91425" wrap="square" tIns="45700">
            <a:spAutoFit/>
          </a:bodyPr>
          <a:lstStyle/>
          <a:p>
            <a:pPr indent="-114300" lvl="0" marL="0" rtl="0" algn="just">
              <a:lnSpc>
                <a:spcPct val="90000"/>
              </a:lnSpc>
              <a:spcBef>
                <a:spcPts val="0"/>
              </a:spcBef>
              <a:spcAft>
                <a:spcPts val="0"/>
              </a:spcAft>
              <a:buSzPts val="1800"/>
              <a:buFont typeface="Noto Sans Symbols"/>
              <a:buChar char="✔"/>
            </a:pPr>
            <a:r>
              <a:rPr lang="en-US" sz="2000"/>
              <a:t>   support-vector machines are supervised learning models with associated learning algorithms that analyze data for classification and regression analysis.</a:t>
            </a:r>
            <a:endParaRPr/>
          </a:p>
          <a:p>
            <a:pPr indent="-114300" lvl="0" marL="0" rtl="0" algn="just">
              <a:lnSpc>
                <a:spcPct val="90000"/>
              </a:lnSpc>
              <a:spcBef>
                <a:spcPts val="1200"/>
              </a:spcBef>
              <a:spcAft>
                <a:spcPts val="0"/>
              </a:spcAft>
              <a:buSzPts val="1800"/>
              <a:buFont typeface="Noto Sans Symbols"/>
              <a:buChar char="✔"/>
            </a:pPr>
            <a:r>
              <a:rPr lang="en-US" sz="2000"/>
              <a:t>     SVMs are used in text categorization, image classification, handwriting recognition and in the sciences.</a:t>
            </a:r>
            <a:endParaRPr sz="2000"/>
          </a:p>
        </p:txBody>
      </p:sp>
      <p:sp>
        <p:nvSpPr>
          <p:cNvPr id="352" name="Google Shape;352;p13"/>
          <p:cNvSpPr txBox="1"/>
          <p:nvPr>
            <p:ph type="title"/>
          </p:nvPr>
        </p:nvSpPr>
        <p:spPr>
          <a:xfrm>
            <a:off x="555244" y="0"/>
            <a:ext cx="4083304" cy="1357295"/>
          </a:xfrm>
          <a:prstGeom prst="rect">
            <a:avLst/>
          </a:prstGeom>
          <a:noFill/>
          <a:ln>
            <a:noFill/>
          </a:ln>
        </p:spPr>
        <p:txBody>
          <a:bodyPr anchorCtr="0" anchor="t" bIns="45700" lIns="146300" spcFirstLastPara="1" rIns="146300" wrap="square" tIns="420600">
            <a:spAutoFit/>
          </a:bodyPr>
          <a:lstStyle/>
          <a:p>
            <a:pPr indent="0" lvl="0" marL="0" rtl="0" algn="ctr">
              <a:lnSpc>
                <a:spcPct val="90000"/>
              </a:lnSpc>
              <a:spcBef>
                <a:spcPts val="0"/>
              </a:spcBef>
              <a:spcAft>
                <a:spcPts val="0"/>
              </a:spcAft>
              <a:buClr>
                <a:schemeClr val="dk1"/>
              </a:buClr>
              <a:buSzPts val="3200"/>
              <a:buFont typeface="Quattrocento Sans"/>
              <a:buNone/>
            </a:pPr>
            <a:r>
              <a:rPr b="1" lang="en-US">
                <a:solidFill>
                  <a:schemeClr val="dk1"/>
                </a:solidFill>
              </a:rPr>
              <a:t>Support Vector Machine</a:t>
            </a:r>
            <a:endParaRPr b="1">
              <a:solidFill>
                <a:schemeClr val="dk1"/>
              </a:solidFill>
            </a:endParaRPr>
          </a:p>
        </p:txBody>
      </p:sp>
      <p:sp>
        <p:nvSpPr>
          <p:cNvPr id="353" name="Google Shape;353;p13"/>
          <p:cNvSpPr txBox="1"/>
          <p:nvPr>
            <p:ph idx="3" type="body"/>
          </p:nvPr>
        </p:nvSpPr>
        <p:spPr>
          <a:xfrm>
            <a:off x="6096000" y="1998600"/>
            <a:ext cx="5671764" cy="1006429"/>
          </a:xfrm>
          <a:prstGeom prst="rect">
            <a:avLst/>
          </a:prstGeom>
          <a:noFill/>
          <a:ln>
            <a:noFill/>
          </a:ln>
        </p:spPr>
        <p:txBody>
          <a:bodyPr anchorCtr="0" anchor="t" bIns="45700" lIns="91425" spcFirstLastPara="1" rIns="91425" wrap="square" tIns="45700">
            <a:spAutoFit/>
          </a:bodyPr>
          <a:lstStyle/>
          <a:p>
            <a:pPr indent="-139700" lvl="0" marL="0" rtl="0" algn="l">
              <a:lnSpc>
                <a:spcPct val="90000"/>
              </a:lnSpc>
              <a:spcBef>
                <a:spcPts val="0"/>
              </a:spcBef>
              <a:spcAft>
                <a:spcPts val="0"/>
              </a:spcAft>
              <a:buClr>
                <a:schemeClr val="lt1"/>
              </a:buClr>
              <a:buSzPts val="2200"/>
              <a:buFont typeface="Noto Sans Symbols"/>
              <a:buChar char="✔"/>
            </a:pPr>
            <a:r>
              <a:rPr b="0" lang="en-US"/>
              <a:t>   The hyperplane that separates the data with maximum margin is called the support vector classifier.</a:t>
            </a:r>
            <a:endParaRPr b="0"/>
          </a:p>
        </p:txBody>
      </p:sp>
      <p:sp>
        <p:nvSpPr>
          <p:cNvPr id="354" name="Google Shape;354;p13"/>
          <p:cNvSpPr txBox="1"/>
          <p:nvPr>
            <p:ph idx="4" type="body"/>
          </p:nvPr>
        </p:nvSpPr>
        <p:spPr>
          <a:xfrm>
            <a:off x="6122126" y="3656478"/>
            <a:ext cx="5671764" cy="1439368"/>
          </a:xfrm>
          <a:prstGeom prst="rect">
            <a:avLst/>
          </a:prstGeom>
          <a:noFill/>
          <a:ln>
            <a:noFill/>
          </a:ln>
        </p:spPr>
        <p:txBody>
          <a:bodyPr anchorCtr="0" anchor="t" bIns="45700" lIns="91425" spcFirstLastPara="1" rIns="91425" wrap="square" tIns="45700">
            <a:spAutoFit/>
          </a:bodyPr>
          <a:lstStyle/>
          <a:p>
            <a:pPr indent="-139700" lvl="0" marL="0" rtl="0" algn="just">
              <a:lnSpc>
                <a:spcPct val="90000"/>
              </a:lnSpc>
              <a:spcBef>
                <a:spcPts val="0"/>
              </a:spcBef>
              <a:spcAft>
                <a:spcPts val="0"/>
              </a:spcAft>
              <a:buClr>
                <a:schemeClr val="lt1"/>
              </a:buClr>
              <a:buSzPts val="2200"/>
              <a:buFont typeface="Noto Sans Symbols"/>
              <a:buChar char="✔"/>
            </a:pPr>
            <a:r>
              <a:rPr b="0" lang="en-US"/>
              <a:t>   Which can be determined using Kernel Functions in order to avoid expensive computation to transform the data</a:t>
            </a:r>
            <a:endParaRPr/>
          </a:p>
          <a:p>
            <a:pPr indent="0" lvl="0" marL="0" rtl="0" algn="just">
              <a:lnSpc>
                <a:spcPct val="90000"/>
              </a:lnSpc>
              <a:spcBef>
                <a:spcPts val="1000"/>
              </a:spcBef>
              <a:spcAft>
                <a:spcPts val="0"/>
              </a:spcAft>
              <a:buClr>
                <a:schemeClr val="lt1"/>
              </a:buClr>
              <a:buSzPts val="2200"/>
              <a:buNone/>
            </a:pPr>
            <a:r>
              <a:rPr b="0" lang="en-US"/>
              <a:t>explicitly</a:t>
            </a:r>
            <a:endParaRPr b="0"/>
          </a:p>
        </p:txBody>
      </p:sp>
      <p:pic>
        <p:nvPicPr>
          <p:cNvPr descr="svm.jpeg" id="355" name="Google Shape;355;p13"/>
          <p:cNvPicPr preferRelativeResize="0"/>
          <p:nvPr/>
        </p:nvPicPr>
        <p:blipFill rotWithShape="1">
          <a:blip r:embed="rId3">
            <a:alphaModFix/>
          </a:blip>
          <a:srcRect b="0" l="0" r="0" t="0"/>
          <a:stretch/>
        </p:blipFill>
        <p:spPr>
          <a:xfrm>
            <a:off x="352698" y="3905794"/>
            <a:ext cx="5016900" cy="29522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4"/>
          <p:cNvSpPr txBox="1"/>
          <p:nvPr>
            <p:ph idx="1" type="body"/>
          </p:nvPr>
        </p:nvSpPr>
        <p:spPr>
          <a:xfrm>
            <a:off x="422365" y="1643684"/>
            <a:ext cx="4868985" cy="2739211"/>
          </a:xfrm>
          <a:prstGeom prst="rect">
            <a:avLst/>
          </a:prstGeom>
          <a:noFill/>
          <a:ln>
            <a:noFill/>
          </a:ln>
        </p:spPr>
        <p:txBody>
          <a:bodyPr anchorCtr="0" anchor="t" bIns="45700" lIns="91425" spcFirstLastPara="1" rIns="91425" wrap="square" tIns="45700">
            <a:spAutoFit/>
          </a:bodyPr>
          <a:lstStyle/>
          <a:p>
            <a:pPr indent="-114300" lvl="0" marL="0" rtl="0" algn="just">
              <a:lnSpc>
                <a:spcPct val="90000"/>
              </a:lnSpc>
              <a:spcBef>
                <a:spcPts val="0"/>
              </a:spcBef>
              <a:spcAft>
                <a:spcPts val="0"/>
              </a:spcAft>
              <a:buSzPts val="1800"/>
              <a:buFont typeface="Noto Sans Symbols"/>
              <a:buChar char="✔"/>
            </a:pPr>
            <a:r>
              <a:rPr lang="en-US" sz="2000"/>
              <a:t>  naive Bayes classifiers are a family of simple "probabilistic classifiers" based on applying Bayes' theorem with strong independence assumptions between the features. </a:t>
            </a:r>
            <a:endParaRPr/>
          </a:p>
          <a:p>
            <a:pPr indent="-114300" lvl="0" marL="0" rtl="0" algn="just">
              <a:lnSpc>
                <a:spcPct val="90000"/>
              </a:lnSpc>
              <a:spcBef>
                <a:spcPts val="1200"/>
              </a:spcBef>
              <a:spcAft>
                <a:spcPts val="0"/>
              </a:spcAft>
              <a:buSzPts val="1800"/>
              <a:buFont typeface="Noto Sans Symbols"/>
              <a:buChar char="✔"/>
            </a:pPr>
            <a:r>
              <a:rPr lang="en-US" sz="2000"/>
              <a:t>    They are among the simplest Bayesian network models, but coupled with kernel density estimation, they can achieve higher accuracy levels.</a:t>
            </a:r>
            <a:endParaRPr sz="2000"/>
          </a:p>
        </p:txBody>
      </p:sp>
      <p:sp>
        <p:nvSpPr>
          <p:cNvPr id="361" name="Google Shape;361;p14"/>
          <p:cNvSpPr txBox="1"/>
          <p:nvPr>
            <p:ph type="title"/>
          </p:nvPr>
        </p:nvSpPr>
        <p:spPr>
          <a:xfrm>
            <a:off x="555244" y="0"/>
            <a:ext cx="4083304" cy="1357295"/>
          </a:xfrm>
          <a:prstGeom prst="rect">
            <a:avLst/>
          </a:prstGeom>
          <a:noFill/>
          <a:ln>
            <a:noFill/>
          </a:ln>
        </p:spPr>
        <p:txBody>
          <a:bodyPr anchorCtr="0" anchor="t" bIns="45700" lIns="146300" spcFirstLastPara="1" rIns="146300" wrap="square" tIns="420600">
            <a:spAutoFit/>
          </a:bodyPr>
          <a:lstStyle/>
          <a:p>
            <a:pPr indent="0" lvl="0" marL="0" rtl="0" algn="ctr">
              <a:lnSpc>
                <a:spcPct val="90000"/>
              </a:lnSpc>
              <a:spcBef>
                <a:spcPts val="0"/>
              </a:spcBef>
              <a:spcAft>
                <a:spcPts val="0"/>
              </a:spcAft>
              <a:buClr>
                <a:schemeClr val="dk1"/>
              </a:buClr>
              <a:buSzPts val="3200"/>
              <a:buFont typeface="Quattrocento Sans"/>
              <a:buNone/>
            </a:pPr>
            <a:r>
              <a:rPr b="1" lang="en-US">
                <a:solidFill>
                  <a:schemeClr val="dk1"/>
                </a:solidFill>
              </a:rPr>
              <a:t>Naïve Bayes Classifier</a:t>
            </a:r>
            <a:endParaRPr b="1">
              <a:solidFill>
                <a:schemeClr val="dk1"/>
              </a:solidFill>
            </a:endParaRPr>
          </a:p>
        </p:txBody>
      </p:sp>
      <p:pic>
        <p:nvPicPr>
          <p:cNvPr descr="naive bayes.png" id="362" name="Google Shape;362;p14"/>
          <p:cNvPicPr preferRelativeResize="0"/>
          <p:nvPr/>
        </p:nvPicPr>
        <p:blipFill rotWithShape="1">
          <a:blip r:embed="rId3">
            <a:alphaModFix/>
          </a:blip>
          <a:srcRect b="0" l="0" r="0" t="0"/>
          <a:stretch/>
        </p:blipFill>
        <p:spPr>
          <a:xfrm>
            <a:off x="679268" y="4467497"/>
            <a:ext cx="4562547" cy="2179628"/>
          </a:xfrm>
          <a:prstGeom prst="rect">
            <a:avLst/>
          </a:prstGeom>
          <a:noFill/>
          <a:ln>
            <a:noFill/>
          </a:ln>
        </p:spPr>
      </p:pic>
      <p:pic>
        <p:nvPicPr>
          <p:cNvPr descr="naive bayes formula.jpg" id="363" name="Google Shape;363;p14"/>
          <p:cNvPicPr preferRelativeResize="0"/>
          <p:nvPr/>
        </p:nvPicPr>
        <p:blipFill rotWithShape="1">
          <a:blip r:embed="rId4">
            <a:alphaModFix/>
          </a:blip>
          <a:srcRect b="0" l="0" r="0" t="0"/>
          <a:stretch/>
        </p:blipFill>
        <p:spPr>
          <a:xfrm>
            <a:off x="6152607" y="2717077"/>
            <a:ext cx="5305832" cy="22391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5"/>
          <p:cNvSpPr txBox="1"/>
          <p:nvPr>
            <p:ph idx="1" type="body"/>
          </p:nvPr>
        </p:nvSpPr>
        <p:spPr>
          <a:xfrm>
            <a:off x="269240" y="3367877"/>
            <a:ext cx="11147697" cy="1785104"/>
          </a:xfrm>
          <a:prstGeom prst="rect">
            <a:avLst/>
          </a:prstGeom>
          <a:noFill/>
          <a:ln>
            <a:noFill/>
          </a:ln>
        </p:spPr>
        <p:txBody>
          <a:bodyPr anchorCtr="0" anchor="t" bIns="45700" lIns="91425" spcFirstLastPara="1" rIns="91425" wrap="square" tIns="45700">
            <a:spAutoFit/>
          </a:bodyPr>
          <a:lstStyle/>
          <a:p>
            <a:pPr indent="-114300" lvl="0" marL="0" rtl="0" algn="just">
              <a:lnSpc>
                <a:spcPct val="90000"/>
              </a:lnSpc>
              <a:spcBef>
                <a:spcPts val="0"/>
              </a:spcBef>
              <a:spcAft>
                <a:spcPts val="0"/>
              </a:spcAft>
              <a:buSzPts val="1800"/>
              <a:buFont typeface="Noto Sans Symbols"/>
              <a:buChar char="❖"/>
            </a:pPr>
            <a:r>
              <a:rPr b="0" lang="en-US" sz="2000">
                <a:solidFill>
                  <a:schemeClr val="dk1"/>
                </a:solidFill>
              </a:rPr>
              <a:t>    It proposes a methodology to conduct the sentiment analysis of IMDb reviews.</a:t>
            </a:r>
            <a:endParaRPr/>
          </a:p>
          <a:p>
            <a:pPr indent="-114300" lvl="0" marL="0" rtl="0" algn="just">
              <a:lnSpc>
                <a:spcPct val="90000"/>
              </a:lnSpc>
              <a:spcBef>
                <a:spcPts val="1200"/>
              </a:spcBef>
              <a:spcAft>
                <a:spcPts val="0"/>
              </a:spcAft>
              <a:buSzPts val="1800"/>
              <a:buFont typeface="Noto Sans Symbols"/>
              <a:buChar char="❖"/>
            </a:pPr>
            <a:r>
              <a:rPr b="0" lang="en-US" sz="2000">
                <a:solidFill>
                  <a:schemeClr val="dk1"/>
                </a:solidFill>
              </a:rPr>
              <a:t>     the binary and n grams vectorization performs best among all three vectorizations for all the algorithms. </a:t>
            </a:r>
            <a:endParaRPr/>
          </a:p>
          <a:p>
            <a:pPr indent="-114300" lvl="0" marL="0" rtl="0" algn="just">
              <a:lnSpc>
                <a:spcPct val="90000"/>
              </a:lnSpc>
              <a:spcBef>
                <a:spcPts val="1200"/>
              </a:spcBef>
              <a:spcAft>
                <a:spcPts val="0"/>
              </a:spcAft>
              <a:buSzPts val="1800"/>
              <a:buFont typeface="Noto Sans Symbols"/>
              <a:buChar char="❖"/>
            </a:pPr>
            <a:r>
              <a:rPr b="0" lang="en-US" sz="2000">
                <a:solidFill>
                  <a:schemeClr val="dk1"/>
                </a:solidFill>
              </a:rPr>
              <a:t>    In term of negative accuracy, Naïve Bayes classifier, logistic regression, and SVM provide prediction accuracy, which is very promising for the sentiment analysis</a:t>
            </a:r>
            <a:endParaRPr b="0" sz="2000">
              <a:solidFill>
                <a:schemeClr val="dk1"/>
              </a:solidFill>
            </a:endParaRPr>
          </a:p>
        </p:txBody>
      </p:sp>
      <p:pic>
        <p:nvPicPr>
          <p:cNvPr descr="conclusion.jpg" id="369" name="Google Shape;369;p15"/>
          <p:cNvPicPr preferRelativeResize="0"/>
          <p:nvPr>
            <p:ph idx="3" type="pic"/>
          </p:nvPr>
        </p:nvPicPr>
        <p:blipFill rotWithShape="1">
          <a:blip r:embed="rId3">
            <a:alphaModFix/>
          </a:blip>
          <a:srcRect b="18626" l="0" r="0" t="18626"/>
          <a:stretch/>
        </p:blipFill>
        <p:spPr>
          <a:xfrm>
            <a:off x="0" y="0"/>
            <a:ext cx="12192000" cy="2974848"/>
          </a:xfrm>
          <a:prstGeom prst="rect">
            <a:avLst/>
          </a:prstGeom>
          <a:blipFill rotWithShape="1">
            <a:blip r:embed="rId4">
              <a:alphaModFix/>
            </a:blip>
            <a:stretch>
              <a:fillRect b="-46449" l="0" r="-4797" t="-65716"/>
            </a:stretch>
          </a:blipFill>
          <a:ln>
            <a:noFill/>
          </a:ln>
        </p:spPr>
      </p:pic>
      <p:sp>
        <p:nvSpPr>
          <p:cNvPr id="370" name="Google Shape;370;p15"/>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6"/>
          <p:cNvSpPr txBox="1"/>
          <p:nvPr>
            <p:ph type="ctrTitle"/>
          </p:nvPr>
        </p:nvSpPr>
        <p:spPr>
          <a:xfrm>
            <a:off x="1219939" y="3348225"/>
            <a:ext cx="9107555" cy="1200329"/>
          </a:xfrm>
          <a:prstGeom prst="rect">
            <a:avLst/>
          </a:prstGeom>
          <a:noFill/>
          <a:ln>
            <a:noFill/>
          </a:ln>
        </p:spPr>
        <p:txBody>
          <a:bodyPr anchorCtr="0" anchor="b" bIns="45700" lIns="91425" spcFirstLastPara="1" rIns="91425" wrap="square" tIns="45700">
            <a:spAutoFit/>
          </a:bodyPr>
          <a:lstStyle/>
          <a:p>
            <a:pPr indent="0" lvl="0" marL="0" rtl="0" algn="ctr">
              <a:lnSpc>
                <a:spcPct val="90000"/>
              </a:lnSpc>
              <a:spcBef>
                <a:spcPts val="0"/>
              </a:spcBef>
              <a:spcAft>
                <a:spcPts val="0"/>
              </a:spcAft>
              <a:buClr>
                <a:srgbClr val="F7FCFF"/>
              </a:buClr>
              <a:buSzPts val="8000"/>
              <a:buFont typeface="Quattrocento Sans"/>
              <a:buNone/>
            </a:pPr>
            <a:r>
              <a:rPr lang="en-US"/>
              <a:t>Thank You</a:t>
            </a:r>
            <a:endParaRPr/>
          </a:p>
        </p:txBody>
      </p:sp>
      <p:sp>
        <p:nvSpPr>
          <p:cNvPr id="377" name="Google Shape;377;p16"/>
          <p:cNvSpPr txBox="1"/>
          <p:nvPr/>
        </p:nvSpPr>
        <p:spPr>
          <a:xfrm>
            <a:off x="4433852" y="4256429"/>
            <a:ext cx="5756957" cy="927824"/>
          </a:xfrm>
          <a:prstGeom prst="rect">
            <a:avLst/>
          </a:prstGeom>
          <a:noFill/>
          <a:ln>
            <a:noFill/>
          </a:ln>
        </p:spPr>
        <p:txBody>
          <a:bodyPr anchorCtr="0" anchor="ctr" bIns="45700" lIns="457200" spcFirstLastPara="1" rIns="457200" wrap="square" tIns="45700">
            <a:noAutofit/>
          </a:bodyPr>
          <a:lstStyle/>
          <a:p>
            <a:pPr indent="0" lvl="0" marL="0" marR="0" rtl="0" algn="ctr">
              <a:lnSpc>
                <a:spcPct val="90000"/>
              </a:lnSpc>
              <a:spcBef>
                <a:spcPts val="0"/>
              </a:spcBef>
              <a:spcAft>
                <a:spcPts val="0"/>
              </a:spcAft>
              <a:buClr>
                <a:srgbClr val="FEFEFE"/>
              </a:buClr>
              <a:buSzPts val="3200"/>
              <a:buFont typeface="Quattrocento Sans"/>
              <a:buNone/>
            </a:pPr>
            <a:r>
              <a:rPr b="1" i="0" lang="en-US" sz="3200">
                <a:solidFill>
                  <a:srgbClr val="FEFEFE"/>
                </a:solidFill>
                <a:latin typeface="Quattrocento Sans"/>
                <a:ea typeface="Quattrocento Sans"/>
                <a:cs typeface="Quattrocento Sans"/>
                <a:sym typeface="Quattrocento Sans"/>
              </a:rPr>
              <a:t> </a:t>
            </a:r>
            <a:endParaRPr b="1" i="0" sz="3200">
              <a:solidFill>
                <a:srgbClr val="FEFEFE"/>
              </a:solidFill>
              <a:latin typeface="Quattrocento Sans"/>
              <a:ea typeface="Quattrocento Sans"/>
              <a:cs typeface="Quattrocento Sans"/>
              <a:sym typeface="Quattrocento Sans"/>
            </a:endParaRPr>
          </a:p>
        </p:txBody>
      </p:sp>
      <p:sp>
        <p:nvSpPr>
          <p:cNvPr id="378" name="Google Shape;378;p16">
            <a:hlinkClick r:id="rId3"/>
          </p:cNvPr>
          <p:cNvSpPr/>
          <p:nvPr/>
        </p:nvSpPr>
        <p:spPr>
          <a:xfrm>
            <a:off x="9005881" y="6316156"/>
            <a:ext cx="2467960" cy="367873"/>
          </a:xfrm>
          <a:prstGeom prst="roundRect">
            <a:avLst>
              <a:gd fmla="val 50000" name="adj"/>
            </a:avLst>
          </a:prstGeom>
          <a:solidFill>
            <a:schemeClr val="accen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Neal Creative | click &amp; </a:t>
            </a:r>
            <a:r>
              <a:rPr b="1" lang="en-US" sz="1100">
                <a:solidFill>
                  <a:schemeClr val="lt1"/>
                </a:solidFill>
                <a:latin typeface="Quattrocento Sans"/>
                <a:ea typeface="Quattrocento Sans"/>
                <a:cs typeface="Quattrocento Sans"/>
                <a:sym typeface="Quattrocento Sans"/>
              </a:rPr>
              <a:t>Learn more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
          <p:cNvSpPr txBox="1"/>
          <p:nvPr>
            <p:ph idx="1" type="body"/>
          </p:nvPr>
        </p:nvSpPr>
        <p:spPr>
          <a:xfrm>
            <a:off x="304800" y="2237904"/>
            <a:ext cx="9988731" cy="3416320"/>
          </a:xfrm>
          <a:prstGeom prst="rect">
            <a:avLst/>
          </a:prstGeom>
          <a:noFill/>
          <a:ln>
            <a:noFill/>
          </a:ln>
        </p:spPr>
        <p:txBody>
          <a:bodyPr anchorCtr="0" anchor="t" bIns="45700" lIns="91425" spcFirstLastPara="1" rIns="91425" wrap="square" tIns="45700">
            <a:spAutoFit/>
          </a:bodyPr>
          <a:lstStyle/>
          <a:p>
            <a:pPr indent="-231775" lvl="0" marL="231775" rtl="0" algn="just">
              <a:lnSpc>
                <a:spcPct val="150000"/>
              </a:lnSpc>
              <a:spcBef>
                <a:spcPts val="0"/>
              </a:spcBef>
              <a:spcAft>
                <a:spcPts val="0"/>
              </a:spcAft>
              <a:buClr>
                <a:srgbClr val="F7FCFF"/>
              </a:buClr>
              <a:buSzPts val="2400"/>
              <a:buFont typeface="Noto Sans Symbols"/>
              <a:buChar char="❑"/>
            </a:pPr>
            <a:r>
              <a:rPr lang="en-US" sz="2400"/>
              <a:t>    Sentiment analysis is the process of analyzing the emotion of the users. </a:t>
            </a:r>
            <a:endParaRPr/>
          </a:p>
          <a:p>
            <a:pPr indent="-231775" lvl="0" marL="231775" rtl="0" algn="just">
              <a:lnSpc>
                <a:spcPct val="150000"/>
              </a:lnSpc>
              <a:spcBef>
                <a:spcPts val="0"/>
              </a:spcBef>
              <a:spcAft>
                <a:spcPts val="0"/>
              </a:spcAft>
              <a:buClr>
                <a:srgbClr val="F7FCFF"/>
              </a:buClr>
              <a:buSzPts val="2400"/>
              <a:buFont typeface="Noto Sans Symbols"/>
              <a:buChar char="❑"/>
            </a:pPr>
            <a:r>
              <a:rPr lang="en-US" sz="2400"/>
              <a:t>    You can categorize their emotions as positive, negative or neutral.</a:t>
            </a:r>
            <a:endParaRPr/>
          </a:p>
          <a:p>
            <a:pPr indent="-231775" lvl="0" marL="231775" rtl="0" algn="just">
              <a:lnSpc>
                <a:spcPct val="150000"/>
              </a:lnSpc>
              <a:spcBef>
                <a:spcPts val="0"/>
              </a:spcBef>
              <a:spcAft>
                <a:spcPts val="0"/>
              </a:spcAft>
              <a:buClr>
                <a:srgbClr val="F7FCFF"/>
              </a:buClr>
              <a:buSzPts val="2400"/>
              <a:buFont typeface="Noto Sans Symbols"/>
              <a:buChar char="❑"/>
            </a:pPr>
            <a:r>
              <a:rPr lang="en-US" sz="2400"/>
              <a:t>     The reason behind this is every company is trying to understand the sentiment of their customers, if customers are happy, they will stay. </a:t>
            </a:r>
            <a:endParaRPr/>
          </a:p>
          <a:p>
            <a:pPr indent="-231775" lvl="0" marL="231775" rtl="0" algn="just">
              <a:lnSpc>
                <a:spcPct val="150000"/>
              </a:lnSpc>
              <a:spcBef>
                <a:spcPts val="0"/>
              </a:spcBef>
              <a:spcAft>
                <a:spcPts val="0"/>
              </a:spcAft>
              <a:buClr>
                <a:srgbClr val="F7FCFF"/>
              </a:buClr>
              <a:buSzPts val="2400"/>
              <a:buFont typeface="Noto Sans Symbols"/>
              <a:buChar char="❑"/>
            </a:pPr>
            <a:r>
              <a:rPr lang="en-US" sz="2400"/>
              <a:t>    This project could show a path to reduce customer churn.</a:t>
            </a:r>
            <a:endParaRPr/>
          </a:p>
        </p:txBody>
      </p:sp>
      <p:sp>
        <p:nvSpPr>
          <p:cNvPr id="226" name="Google Shape;226;p2"/>
          <p:cNvSpPr txBox="1"/>
          <p:nvPr>
            <p:ph idx="4294967295" type="sldNum"/>
          </p:nvPr>
        </p:nvSpPr>
        <p:spPr>
          <a:xfrm>
            <a:off x="11760200" y="6465888"/>
            <a:ext cx="4318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2"/>
          <p:cNvSpPr txBox="1"/>
          <p:nvPr/>
        </p:nvSpPr>
        <p:spPr>
          <a:xfrm>
            <a:off x="418001" y="391884"/>
            <a:ext cx="2215671"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chemeClr val="dk2"/>
                </a:solidFill>
                <a:latin typeface="Quattrocento Sans"/>
                <a:ea typeface="Quattrocento Sans"/>
                <a:cs typeface="Quattrocento Sans"/>
                <a:sym typeface="Quattrocento Sans"/>
              </a:rPr>
              <a:t>Abstract</a:t>
            </a:r>
            <a:endParaRPr b="1" sz="32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
          <p:cNvSpPr/>
          <p:nvPr/>
        </p:nvSpPr>
        <p:spPr>
          <a:xfrm>
            <a:off x="232519" y="-2693505"/>
            <a:ext cx="4728754" cy="4728754"/>
          </a:xfrm>
          <a:custGeom>
            <a:rect b="b" l="l" r="r" t="t"/>
            <a:pathLst>
              <a:path extrusionOk="0" h="488128" w="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Quattrocento Sans"/>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34" name="Google Shape;234;p3"/>
          <p:cNvSpPr txBox="1"/>
          <p:nvPr>
            <p:ph idx="1" type="body"/>
          </p:nvPr>
        </p:nvSpPr>
        <p:spPr>
          <a:xfrm>
            <a:off x="213353" y="2649204"/>
            <a:ext cx="4332514" cy="86793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SzPts val="2520"/>
              <a:buNone/>
            </a:pPr>
            <a:r>
              <a:rPr lang="en-US"/>
              <a:t>Sentiment Analysis mainly focus on:</a:t>
            </a:r>
            <a:endParaRPr/>
          </a:p>
        </p:txBody>
      </p:sp>
      <p:sp>
        <p:nvSpPr>
          <p:cNvPr id="235" name="Google Shape;235;p3"/>
          <p:cNvSpPr txBox="1"/>
          <p:nvPr>
            <p:ph idx="2" type="body"/>
          </p:nvPr>
        </p:nvSpPr>
        <p:spPr>
          <a:xfrm>
            <a:off x="4998708" y="340722"/>
            <a:ext cx="7006058" cy="2786404"/>
          </a:xfrm>
          <a:prstGeom prst="rect">
            <a:avLst/>
          </a:prstGeom>
          <a:noFill/>
          <a:ln>
            <a:noFill/>
          </a:ln>
        </p:spPr>
        <p:txBody>
          <a:bodyPr anchorCtr="0" anchor="t" bIns="45700" lIns="91425" spcFirstLastPara="1" rIns="91425" wrap="square" tIns="45700">
            <a:spAutoFit/>
          </a:bodyPr>
          <a:lstStyle/>
          <a:p>
            <a:pPr indent="-139700" lvl="0" marL="0" rtl="0" algn="just">
              <a:lnSpc>
                <a:spcPct val="90000"/>
              </a:lnSpc>
              <a:spcBef>
                <a:spcPts val="0"/>
              </a:spcBef>
              <a:spcAft>
                <a:spcPts val="0"/>
              </a:spcAft>
              <a:buClr>
                <a:schemeClr val="lt1"/>
              </a:buClr>
              <a:buSzPts val="2200"/>
              <a:buFont typeface="Noto Sans Symbols"/>
              <a:buChar char="❖"/>
            </a:pPr>
            <a:r>
              <a:rPr b="0" lang="en-US">
                <a:latin typeface="Calibri"/>
                <a:ea typeface="Calibri"/>
                <a:cs typeface="Calibri"/>
                <a:sym typeface="Calibri"/>
              </a:rPr>
              <a:t>    Sentiment analysis is a natural language processing technique used to determine whether data is positive, negative or neutral. </a:t>
            </a:r>
            <a:endParaRPr/>
          </a:p>
          <a:p>
            <a:pPr indent="-139700" lvl="0" marL="0" rtl="0" algn="just">
              <a:lnSpc>
                <a:spcPct val="90000"/>
              </a:lnSpc>
              <a:spcBef>
                <a:spcPts val="1000"/>
              </a:spcBef>
              <a:spcAft>
                <a:spcPts val="0"/>
              </a:spcAft>
              <a:buClr>
                <a:schemeClr val="lt1"/>
              </a:buClr>
              <a:buSzPts val="2200"/>
              <a:buFont typeface="Noto Sans Symbols"/>
              <a:buChar char="❖"/>
            </a:pPr>
            <a:r>
              <a:rPr b="0" lang="en-US">
                <a:latin typeface="Calibri"/>
                <a:ea typeface="Calibri"/>
                <a:cs typeface="Calibri"/>
                <a:sym typeface="Calibri"/>
              </a:rPr>
              <a:t>    Sentiment analysis is often performed on textual data to help businesses monitor brand and product sentiment in customer feedback, and understand customer needs. </a:t>
            </a:r>
            <a:endParaRPr/>
          </a:p>
          <a:p>
            <a:pPr indent="0" lvl="0" marL="0" rtl="0" algn="just">
              <a:lnSpc>
                <a:spcPct val="90000"/>
              </a:lnSpc>
              <a:spcBef>
                <a:spcPts val="1000"/>
              </a:spcBef>
              <a:spcAft>
                <a:spcPts val="0"/>
              </a:spcAft>
              <a:buClr>
                <a:schemeClr val="lt1"/>
              </a:buClr>
              <a:buSzPts val="2200"/>
              <a:buNone/>
            </a:pPr>
            <a:br>
              <a:rPr lang="en-US"/>
            </a:br>
            <a:endParaRPr/>
          </a:p>
        </p:txBody>
      </p:sp>
      <p:sp>
        <p:nvSpPr>
          <p:cNvPr id="236" name="Google Shape;236;p3"/>
          <p:cNvSpPr txBox="1"/>
          <p:nvPr>
            <p:ph type="title"/>
          </p:nvPr>
        </p:nvSpPr>
        <p:spPr>
          <a:xfrm>
            <a:off x="555244" y="0"/>
            <a:ext cx="4083304" cy="1024896"/>
          </a:xfrm>
          <a:prstGeom prst="rect">
            <a:avLst/>
          </a:prstGeom>
          <a:noFill/>
          <a:ln>
            <a:noFill/>
          </a:ln>
        </p:spPr>
        <p:txBody>
          <a:bodyPr anchorCtr="0" anchor="t" bIns="45700" lIns="146300" spcFirstLastPara="1" rIns="146300" wrap="square" tIns="420600">
            <a:spAutoFit/>
          </a:bodyPr>
          <a:lstStyle/>
          <a:p>
            <a:pPr indent="0" lvl="0" marL="0" rtl="0" algn="ctr">
              <a:lnSpc>
                <a:spcPct val="90000"/>
              </a:lnSpc>
              <a:spcBef>
                <a:spcPts val="0"/>
              </a:spcBef>
              <a:spcAft>
                <a:spcPts val="0"/>
              </a:spcAft>
              <a:buClr>
                <a:schemeClr val="lt1"/>
              </a:buClr>
              <a:buSzPts val="4000"/>
              <a:buFont typeface="Quattrocento Sans"/>
              <a:buNone/>
            </a:pPr>
            <a:r>
              <a:rPr b="1" lang="en-US" sz="4000">
                <a:solidFill>
                  <a:schemeClr val="lt1"/>
                </a:solidFill>
              </a:rPr>
              <a:t>Objecctive</a:t>
            </a:r>
            <a:endParaRPr b="1" sz="4000">
              <a:solidFill>
                <a:schemeClr val="lt1"/>
              </a:solidFill>
            </a:endParaRPr>
          </a:p>
        </p:txBody>
      </p:sp>
      <p:sp>
        <p:nvSpPr>
          <p:cNvPr id="237" name="Google Shape;237;p3"/>
          <p:cNvSpPr txBox="1"/>
          <p:nvPr>
            <p:ph idx="3" type="body"/>
          </p:nvPr>
        </p:nvSpPr>
        <p:spPr>
          <a:xfrm>
            <a:off x="5104664" y="3111133"/>
            <a:ext cx="5671764" cy="1006429"/>
          </a:xfrm>
          <a:prstGeom prst="rect">
            <a:avLst/>
          </a:prstGeom>
          <a:noFill/>
          <a:ln>
            <a:noFill/>
          </a:ln>
        </p:spPr>
        <p:txBody>
          <a:bodyPr anchorCtr="0" anchor="t" bIns="45700" lIns="91425" spcFirstLastPara="1" rIns="91425" wrap="square" tIns="45700">
            <a:spAutoFit/>
          </a:bodyPr>
          <a:lstStyle/>
          <a:p>
            <a:pPr indent="-139700" lvl="0" marL="0" rtl="0" algn="just">
              <a:lnSpc>
                <a:spcPct val="90000"/>
              </a:lnSpc>
              <a:spcBef>
                <a:spcPts val="0"/>
              </a:spcBef>
              <a:spcAft>
                <a:spcPts val="0"/>
              </a:spcAft>
              <a:buClr>
                <a:schemeClr val="lt1"/>
              </a:buClr>
              <a:buSzPts val="2200"/>
              <a:buFont typeface="Noto Sans Symbols"/>
              <a:buChar char="❖"/>
            </a:pPr>
            <a:r>
              <a:rPr b="0" lang="en-US">
                <a:latin typeface="Calibri"/>
                <a:ea typeface="Calibri"/>
                <a:cs typeface="Calibri"/>
                <a:sym typeface="Calibri"/>
              </a:rPr>
              <a:t>    the main objective of the project is whateve,  sentiment analysis is focusses on the customer reviews and feedback.</a:t>
            </a:r>
            <a:endParaRPr b="0">
              <a:latin typeface="Calibri"/>
              <a:ea typeface="Calibri"/>
              <a:cs typeface="Calibri"/>
              <a:sym typeface="Calibri"/>
            </a:endParaRPr>
          </a:p>
        </p:txBody>
      </p:sp>
      <p:sp>
        <p:nvSpPr>
          <p:cNvPr id="238" name="Google Shape;238;p3"/>
          <p:cNvSpPr txBox="1"/>
          <p:nvPr>
            <p:ph idx="4" type="body"/>
          </p:nvPr>
        </p:nvSpPr>
        <p:spPr>
          <a:xfrm>
            <a:off x="5410200" y="5246902"/>
            <a:ext cx="5671764" cy="3970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2200"/>
              <a:buNone/>
            </a:pPr>
            <a:r>
              <a:rPr lang="en-US"/>
              <a:t>.</a:t>
            </a:r>
            <a:endParaRPr/>
          </a:p>
        </p:txBody>
      </p:sp>
      <p:pic>
        <p:nvPicPr>
          <p:cNvPr descr="objective.png" id="239" name="Google Shape;239;p3"/>
          <p:cNvPicPr preferRelativeResize="0"/>
          <p:nvPr/>
        </p:nvPicPr>
        <p:blipFill rotWithShape="1">
          <a:blip r:embed="rId3">
            <a:alphaModFix/>
          </a:blip>
          <a:srcRect b="0" l="0" r="0" t="0"/>
          <a:stretch/>
        </p:blipFill>
        <p:spPr>
          <a:xfrm>
            <a:off x="355600" y="3608688"/>
            <a:ext cx="4356100" cy="2830211"/>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500"/>
                                        <p:tgtEl>
                                          <p:spTgt spid="23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500"/>
                                        <p:tgtEl>
                                          <p:spTgt spid="234">
                                            <p:txEl>
                                              <p:pRg end="0" st="0"/>
                                            </p:txEl>
                                          </p:spTgt>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235"/>
                                        </p:tgtEl>
                                        <p:attrNameLst>
                                          <p:attrName>style.visibility</p:attrName>
                                        </p:attrNameLst>
                                      </p:cBhvr>
                                      <p:to>
                                        <p:strVal val="visible"/>
                                      </p:to>
                                    </p:set>
                                    <p:animEffect filter="fade" transition="in">
                                      <p:cBhvr>
                                        <p:cTn dur="750"/>
                                        <p:tgtEl>
                                          <p:spTgt spid="235"/>
                                        </p:tgtEl>
                                      </p:cBhvr>
                                    </p:animEffect>
                                  </p:childTnLst>
                                </p:cTn>
                              </p:par>
                            </p:childTnLst>
                          </p:cTn>
                        </p:par>
                        <p:par>
                          <p:cTn fill="hold">
                            <p:stCondLst>
                              <p:cond delay="1750"/>
                            </p:stCondLst>
                            <p:childTnLst>
                              <p:par>
                                <p:cTn fill="hold" nodeType="afterEffect" presetClass="entr" presetID="10" presetSubtype="0">
                                  <p:stCondLst>
                                    <p:cond delay="250"/>
                                  </p:stCondLst>
                                  <p:childTnLst>
                                    <p:set>
                                      <p:cBhvr>
                                        <p:cTn dur="1" fill="hold">
                                          <p:stCondLst>
                                            <p:cond delay="0"/>
                                          </p:stCondLst>
                                        </p:cTn>
                                        <p:tgtEl>
                                          <p:spTgt spid="237"/>
                                        </p:tgtEl>
                                        <p:attrNameLst>
                                          <p:attrName>style.visibility</p:attrName>
                                        </p:attrNameLst>
                                      </p:cBhvr>
                                      <p:to>
                                        <p:strVal val="visible"/>
                                      </p:to>
                                    </p:set>
                                    <p:animEffect filter="fade" transition="in">
                                      <p:cBhvr>
                                        <p:cTn dur="750"/>
                                        <p:tgtEl>
                                          <p:spTgt spid="237"/>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238"/>
                                        </p:tgtEl>
                                        <p:attrNameLst>
                                          <p:attrName>style.visibility</p:attrName>
                                        </p:attrNameLst>
                                      </p:cBhvr>
                                      <p:to>
                                        <p:strVal val="visible"/>
                                      </p:to>
                                    </p:set>
                                    <p:animEffect filter="fade" transition="in">
                                      <p:cBhvr>
                                        <p:cTn dur="75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
          <p:cNvSpPr txBox="1"/>
          <p:nvPr>
            <p:ph idx="1" type="body"/>
          </p:nvPr>
        </p:nvSpPr>
        <p:spPr>
          <a:xfrm>
            <a:off x="304800" y="2039327"/>
            <a:ext cx="3714704" cy="4532523"/>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2"/>
              </a:buClr>
              <a:buSzPts val="2400"/>
              <a:buNone/>
            </a:pPr>
            <a:r>
              <a:rPr lang="en-US"/>
              <a:t>A survey of sentiment analysis and deep learning</a:t>
            </a:r>
            <a:endParaRPr/>
          </a:p>
          <a:p>
            <a:pPr indent="0" lvl="1" marL="0" rtl="0" algn="ctr">
              <a:lnSpc>
                <a:spcPct val="90000"/>
              </a:lnSpc>
              <a:spcBef>
                <a:spcPts val="3400"/>
              </a:spcBef>
              <a:spcAft>
                <a:spcPts val="0"/>
              </a:spcAft>
              <a:buClr>
                <a:schemeClr val="dk1"/>
              </a:buClr>
              <a:buSzPts val="2000"/>
              <a:buNone/>
            </a:pPr>
            <a:r>
              <a:rPr b="1" lang="en-US"/>
              <a:t>Author</a:t>
            </a:r>
            <a:r>
              <a:rPr lang="en-US"/>
              <a:t>: Singhal (2016)</a:t>
            </a:r>
            <a:endParaRPr/>
          </a:p>
          <a:p>
            <a:pPr indent="0" lvl="1" marL="0" rtl="0" algn="ctr">
              <a:lnSpc>
                <a:spcPct val="90000"/>
              </a:lnSpc>
              <a:spcBef>
                <a:spcPts val="2200"/>
              </a:spcBef>
              <a:spcAft>
                <a:spcPts val="0"/>
              </a:spcAft>
              <a:buClr>
                <a:schemeClr val="dk1"/>
              </a:buClr>
              <a:buSzPts val="2000"/>
              <a:buNone/>
            </a:pPr>
            <a:r>
              <a:rPr b="1" lang="en-US"/>
              <a:t>Methods</a:t>
            </a:r>
            <a:r>
              <a:rPr lang="en-US"/>
              <a:t>: CNN, RNTN, RNN, LSTM</a:t>
            </a:r>
            <a:endParaRPr/>
          </a:p>
          <a:p>
            <a:pPr indent="0" lvl="1" marL="0" rtl="0" algn="ctr">
              <a:lnSpc>
                <a:spcPct val="90000"/>
              </a:lnSpc>
              <a:spcBef>
                <a:spcPts val="2200"/>
              </a:spcBef>
              <a:spcAft>
                <a:spcPts val="0"/>
              </a:spcAft>
              <a:buClr>
                <a:schemeClr val="dk1"/>
              </a:buClr>
              <a:buSzPts val="2000"/>
              <a:buNone/>
            </a:pPr>
            <a:r>
              <a:rPr b="1" lang="en-US"/>
              <a:t>Dataset</a:t>
            </a:r>
            <a:r>
              <a:rPr lang="en-US"/>
              <a:t>: Movie Reviews, Customer Reviews</a:t>
            </a:r>
            <a:endParaRPr/>
          </a:p>
          <a:p>
            <a:pPr indent="0" lvl="1" marL="0" rtl="0" algn="ctr">
              <a:lnSpc>
                <a:spcPct val="90000"/>
              </a:lnSpc>
              <a:spcBef>
                <a:spcPts val="2200"/>
              </a:spcBef>
              <a:spcAft>
                <a:spcPts val="0"/>
              </a:spcAft>
              <a:buClr>
                <a:schemeClr val="dk1"/>
              </a:buClr>
              <a:buSzPts val="2000"/>
              <a:buNone/>
            </a:pPr>
            <a:r>
              <a:rPr b="1" lang="en-US"/>
              <a:t>Target</a:t>
            </a:r>
            <a:r>
              <a:rPr lang="en-US"/>
              <a:t>: Comparison of classification performance of different models on different datasets </a:t>
            </a:r>
            <a:endParaRPr/>
          </a:p>
        </p:txBody>
      </p:sp>
      <p:sp>
        <p:nvSpPr>
          <p:cNvPr id="246" name="Google Shape;246;p4"/>
          <p:cNvSpPr txBox="1"/>
          <p:nvPr>
            <p:ph idx="2" type="body"/>
          </p:nvPr>
        </p:nvSpPr>
        <p:spPr>
          <a:xfrm>
            <a:off x="4168631" y="2064727"/>
            <a:ext cx="3840480" cy="4255524"/>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2"/>
              </a:buClr>
              <a:buSzPts val="2400"/>
              <a:buNone/>
            </a:pPr>
            <a:r>
              <a:rPr lang="en-US"/>
              <a:t>Sentiment analysis using AdaBoost combination</a:t>
            </a:r>
            <a:endParaRPr/>
          </a:p>
          <a:p>
            <a:pPr indent="0" lvl="1" marL="0" rtl="0" algn="ctr">
              <a:lnSpc>
                <a:spcPct val="90000"/>
              </a:lnSpc>
              <a:spcBef>
                <a:spcPts val="3400"/>
              </a:spcBef>
              <a:spcAft>
                <a:spcPts val="0"/>
              </a:spcAft>
              <a:buClr>
                <a:schemeClr val="dk1"/>
              </a:buClr>
              <a:buSzPts val="2000"/>
              <a:buNone/>
            </a:pPr>
            <a:r>
              <a:rPr b="1" lang="en-US"/>
              <a:t>Author</a:t>
            </a:r>
            <a:r>
              <a:rPr lang="en-US"/>
              <a:t>: Gao (2016)</a:t>
            </a:r>
            <a:endParaRPr/>
          </a:p>
          <a:p>
            <a:pPr indent="0" lvl="1" marL="0" rtl="0" algn="ctr">
              <a:lnSpc>
                <a:spcPct val="90000"/>
              </a:lnSpc>
              <a:spcBef>
                <a:spcPts val="2200"/>
              </a:spcBef>
              <a:spcAft>
                <a:spcPts val="0"/>
              </a:spcAft>
              <a:buClr>
                <a:schemeClr val="dk1"/>
              </a:buClr>
              <a:buSzPts val="2000"/>
              <a:buNone/>
            </a:pPr>
            <a:r>
              <a:rPr b="1" lang="en-US"/>
              <a:t>Methods</a:t>
            </a:r>
            <a:r>
              <a:rPr lang="en-US"/>
              <a:t>: CNN</a:t>
            </a:r>
            <a:endParaRPr/>
          </a:p>
          <a:p>
            <a:pPr indent="0" lvl="1" marL="0" rtl="0" algn="ctr">
              <a:lnSpc>
                <a:spcPct val="90000"/>
              </a:lnSpc>
              <a:spcBef>
                <a:spcPts val="2200"/>
              </a:spcBef>
              <a:spcAft>
                <a:spcPts val="0"/>
              </a:spcAft>
              <a:buClr>
                <a:schemeClr val="dk1"/>
              </a:buClr>
              <a:buSzPts val="2000"/>
              <a:buNone/>
            </a:pPr>
            <a:r>
              <a:rPr b="1" lang="en-US"/>
              <a:t>Dataset</a:t>
            </a:r>
            <a:r>
              <a:rPr lang="en-US"/>
              <a:t>: Movie reviews and IMDB</a:t>
            </a:r>
            <a:endParaRPr/>
          </a:p>
          <a:p>
            <a:pPr indent="0" lvl="1" marL="0" rtl="0" algn="ctr">
              <a:lnSpc>
                <a:spcPct val="90000"/>
              </a:lnSpc>
              <a:spcBef>
                <a:spcPts val="2200"/>
              </a:spcBef>
              <a:spcAft>
                <a:spcPts val="0"/>
              </a:spcAft>
              <a:buClr>
                <a:schemeClr val="dk1"/>
              </a:buClr>
              <a:buSzPts val="2000"/>
              <a:buNone/>
            </a:pPr>
            <a:r>
              <a:rPr b="1" lang="en-US"/>
              <a:t>Target</a:t>
            </a:r>
            <a:r>
              <a:rPr lang="en-US"/>
              <a:t>: Studying the possibility of leveraging the contribution of different filter lengths and grasping their potential in the final polarity of the sentence</a:t>
            </a:r>
            <a:endParaRPr/>
          </a:p>
        </p:txBody>
      </p:sp>
      <p:sp>
        <p:nvSpPr>
          <p:cNvPr id="247" name="Google Shape;247;p4"/>
          <p:cNvSpPr txBox="1"/>
          <p:nvPr>
            <p:ph idx="3" type="body"/>
          </p:nvPr>
        </p:nvSpPr>
        <p:spPr>
          <a:xfrm>
            <a:off x="8158238" y="2102827"/>
            <a:ext cx="3773077" cy="3701526"/>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2"/>
              </a:buClr>
              <a:buSzPts val="2400"/>
              <a:buNone/>
            </a:pPr>
            <a:r>
              <a:rPr lang="en-US"/>
              <a:t>Overview of deep learning for sentiment analysis</a:t>
            </a:r>
            <a:endParaRPr/>
          </a:p>
          <a:p>
            <a:pPr indent="0" lvl="1" marL="0" rtl="0" algn="ctr">
              <a:lnSpc>
                <a:spcPct val="90000"/>
              </a:lnSpc>
              <a:spcBef>
                <a:spcPts val="3400"/>
              </a:spcBef>
              <a:spcAft>
                <a:spcPts val="0"/>
              </a:spcAft>
              <a:buClr>
                <a:schemeClr val="dk1"/>
              </a:buClr>
              <a:buSzPts val="2000"/>
              <a:buNone/>
            </a:pPr>
            <a:r>
              <a:rPr b="1" lang="en-US"/>
              <a:t>Author</a:t>
            </a:r>
            <a:r>
              <a:rPr lang="en-US"/>
              <a:t>: Rojas-Barahona (2016)</a:t>
            </a:r>
            <a:endParaRPr/>
          </a:p>
          <a:p>
            <a:pPr indent="0" lvl="1" marL="0" rtl="0" algn="ctr">
              <a:lnSpc>
                <a:spcPct val="90000"/>
              </a:lnSpc>
              <a:spcBef>
                <a:spcPts val="2200"/>
              </a:spcBef>
              <a:spcAft>
                <a:spcPts val="0"/>
              </a:spcAft>
              <a:buClr>
                <a:schemeClr val="dk1"/>
              </a:buClr>
              <a:buSzPts val="2000"/>
              <a:buNone/>
            </a:pPr>
            <a:r>
              <a:rPr b="1" lang="en-US"/>
              <a:t>Methods</a:t>
            </a:r>
            <a:r>
              <a:rPr lang="en-US"/>
              <a:t>: CNN, LSTM</a:t>
            </a:r>
            <a:endParaRPr/>
          </a:p>
          <a:p>
            <a:pPr indent="0" lvl="1" marL="0" rtl="0" algn="ctr">
              <a:lnSpc>
                <a:spcPct val="90000"/>
              </a:lnSpc>
              <a:spcBef>
                <a:spcPts val="2200"/>
              </a:spcBef>
              <a:spcAft>
                <a:spcPts val="0"/>
              </a:spcAft>
              <a:buClr>
                <a:schemeClr val="dk1"/>
              </a:buClr>
              <a:buSzPts val="2000"/>
              <a:buNone/>
            </a:pPr>
            <a:r>
              <a:rPr b="1" lang="en-US"/>
              <a:t>Dataset</a:t>
            </a:r>
            <a:r>
              <a:rPr lang="en-US"/>
              <a:t>: Movie reviews, Sentiment Treebank, and Twitter</a:t>
            </a:r>
            <a:endParaRPr/>
          </a:p>
          <a:p>
            <a:pPr indent="0" lvl="1" marL="0" rtl="0" algn="ctr">
              <a:lnSpc>
                <a:spcPct val="90000"/>
              </a:lnSpc>
              <a:spcBef>
                <a:spcPts val="2200"/>
              </a:spcBef>
              <a:spcAft>
                <a:spcPts val="0"/>
              </a:spcAft>
              <a:buClr>
                <a:schemeClr val="dk1"/>
              </a:buClr>
              <a:buSzPts val="2000"/>
              <a:buNone/>
            </a:pPr>
            <a:r>
              <a:rPr b="1" lang="en-US"/>
              <a:t>Target</a:t>
            </a:r>
            <a:r>
              <a:rPr lang="en-US"/>
              <a:t>: To extract the polarity from the data</a:t>
            </a:r>
            <a:endParaRPr/>
          </a:p>
        </p:txBody>
      </p:sp>
      <p:sp>
        <p:nvSpPr>
          <p:cNvPr id="248" name="Google Shape;248;p4"/>
          <p:cNvSpPr txBox="1"/>
          <p:nvPr>
            <p:ph type="title"/>
          </p:nvPr>
        </p:nvSpPr>
        <p:spPr>
          <a:xfrm>
            <a:off x="278222" y="352108"/>
            <a:ext cx="2375877" cy="978729"/>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Quattrocento Sans"/>
              <a:buNone/>
            </a:pPr>
            <a:r>
              <a:rPr b="1" i="1" lang="en-US"/>
              <a:t>Literature Survey</a:t>
            </a:r>
            <a:endParaRPr b="1" i="1"/>
          </a:p>
        </p:txBody>
      </p:sp>
      <p:sp>
        <p:nvSpPr>
          <p:cNvPr id="249" name="Google Shape;249;p4"/>
          <p:cNvSpPr txBox="1"/>
          <p:nvPr>
            <p:ph idx="4" type="body"/>
          </p:nvPr>
        </p:nvSpPr>
        <p:spPr>
          <a:xfrm>
            <a:off x="2879003" y="419100"/>
            <a:ext cx="9084398" cy="4247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b="0" lang="en-US"/>
              <a:t>The following are the some Research papers:</a:t>
            </a:r>
            <a:endParaRPr b="0"/>
          </a:p>
        </p:txBody>
      </p:sp>
      <p:sp>
        <p:nvSpPr>
          <p:cNvPr id="250" name="Google Shape;250;p4"/>
          <p:cNvSpPr/>
          <p:nvPr/>
        </p:nvSpPr>
        <p:spPr>
          <a:xfrm>
            <a:off x="4397231" y="2861366"/>
            <a:ext cx="338328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51" name="Google Shape;251;p4"/>
          <p:cNvSpPr/>
          <p:nvPr/>
        </p:nvSpPr>
        <p:spPr>
          <a:xfrm>
            <a:off x="8353136" y="2861366"/>
            <a:ext cx="338328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52" name="Google Shape;252;p4"/>
          <p:cNvSpPr/>
          <p:nvPr/>
        </p:nvSpPr>
        <p:spPr>
          <a:xfrm>
            <a:off x="470512" y="2886766"/>
            <a:ext cx="338328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53" name="Google Shape;253;p4"/>
          <p:cNvSpPr txBox="1"/>
          <p:nvPr>
            <p:ph idx="12" type="sldNum"/>
          </p:nvPr>
        </p:nvSpPr>
        <p:spPr>
          <a:xfrm>
            <a:off x="11682114" y="6464808"/>
            <a:ext cx="4984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anim calcmode="lin" valueType="num">
                                      <p:cBhvr additive="base">
                                        <p:cTn dur="800"/>
                                        <p:tgtEl>
                                          <p:spTgt spid="24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anim calcmode="lin" valueType="num">
                                      <p:cBhvr additive="base">
                                        <p:cTn dur="800"/>
                                        <p:tgtEl>
                                          <p:spTgt spid="24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anim calcmode="lin" valueType="num">
                                      <p:cBhvr additive="base">
                                        <p:cTn dur="800"/>
                                        <p:tgtEl>
                                          <p:spTgt spid="24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anim calcmode="lin" valueType="num">
                                      <p:cBhvr additive="base">
                                        <p:cTn dur="800"/>
                                        <p:tgtEl>
                                          <p:spTgt spid="245">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5">
                                            <p:txEl>
                                              <p:pRg end="4" st="4"/>
                                            </p:txEl>
                                          </p:spTgt>
                                        </p:tgtEl>
                                        <p:attrNameLst>
                                          <p:attrName>style.visibility</p:attrName>
                                        </p:attrNameLst>
                                      </p:cBhvr>
                                      <p:to>
                                        <p:strVal val="visible"/>
                                      </p:to>
                                    </p:set>
                                    <p:anim calcmode="lin" valueType="num">
                                      <p:cBhvr additive="base">
                                        <p:cTn dur="800"/>
                                        <p:tgtEl>
                                          <p:spTgt spid="24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 calcmode="lin" valueType="num">
                                      <p:cBhvr additive="base">
                                        <p:cTn dur="800"/>
                                        <p:tgtEl>
                                          <p:spTgt spid="24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 calcmode="lin" valueType="num">
                                      <p:cBhvr additive="base">
                                        <p:cTn dur="800"/>
                                        <p:tgtEl>
                                          <p:spTgt spid="24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 calcmode="lin" valueType="num">
                                      <p:cBhvr additive="base">
                                        <p:cTn dur="800"/>
                                        <p:tgtEl>
                                          <p:spTgt spid="24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 calcmode="lin" valueType="num">
                                      <p:cBhvr additive="base">
                                        <p:cTn dur="800"/>
                                        <p:tgtEl>
                                          <p:spTgt spid="24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
                                            <p:txEl>
                                              <p:pRg end="4" st="4"/>
                                            </p:txEl>
                                          </p:spTgt>
                                        </p:tgtEl>
                                        <p:attrNameLst>
                                          <p:attrName>style.visibility</p:attrName>
                                        </p:attrNameLst>
                                      </p:cBhvr>
                                      <p:to>
                                        <p:strVal val="visible"/>
                                      </p:to>
                                    </p:set>
                                    <p:anim calcmode="lin" valueType="num">
                                      <p:cBhvr additive="base">
                                        <p:cTn dur="800"/>
                                        <p:tgtEl>
                                          <p:spTgt spid="24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0" st="0"/>
                                            </p:txEl>
                                          </p:spTgt>
                                        </p:tgtEl>
                                        <p:attrNameLst>
                                          <p:attrName>style.visibility</p:attrName>
                                        </p:attrNameLst>
                                      </p:cBhvr>
                                      <p:to>
                                        <p:strVal val="visible"/>
                                      </p:to>
                                    </p:set>
                                    <p:anim calcmode="lin" valueType="num">
                                      <p:cBhvr additive="base">
                                        <p:cTn dur="800"/>
                                        <p:tgtEl>
                                          <p:spTgt spid="24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1" st="1"/>
                                            </p:txEl>
                                          </p:spTgt>
                                        </p:tgtEl>
                                        <p:attrNameLst>
                                          <p:attrName>style.visibility</p:attrName>
                                        </p:attrNameLst>
                                      </p:cBhvr>
                                      <p:to>
                                        <p:strVal val="visible"/>
                                      </p:to>
                                    </p:set>
                                    <p:anim calcmode="lin" valueType="num">
                                      <p:cBhvr additive="base">
                                        <p:cTn dur="800"/>
                                        <p:tgtEl>
                                          <p:spTgt spid="24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2" st="2"/>
                                            </p:txEl>
                                          </p:spTgt>
                                        </p:tgtEl>
                                        <p:attrNameLst>
                                          <p:attrName>style.visibility</p:attrName>
                                        </p:attrNameLst>
                                      </p:cBhvr>
                                      <p:to>
                                        <p:strVal val="visible"/>
                                      </p:to>
                                    </p:set>
                                    <p:anim calcmode="lin" valueType="num">
                                      <p:cBhvr additive="base">
                                        <p:cTn dur="800"/>
                                        <p:tgtEl>
                                          <p:spTgt spid="24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3" st="3"/>
                                            </p:txEl>
                                          </p:spTgt>
                                        </p:tgtEl>
                                        <p:attrNameLst>
                                          <p:attrName>style.visibility</p:attrName>
                                        </p:attrNameLst>
                                      </p:cBhvr>
                                      <p:to>
                                        <p:strVal val="visible"/>
                                      </p:to>
                                    </p:set>
                                    <p:anim calcmode="lin" valueType="num">
                                      <p:cBhvr additive="base">
                                        <p:cTn dur="800"/>
                                        <p:tgtEl>
                                          <p:spTgt spid="24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7">
                                            <p:txEl>
                                              <p:pRg end="4" st="4"/>
                                            </p:txEl>
                                          </p:spTgt>
                                        </p:tgtEl>
                                        <p:attrNameLst>
                                          <p:attrName>style.visibility</p:attrName>
                                        </p:attrNameLst>
                                      </p:cBhvr>
                                      <p:to>
                                        <p:strVal val="visible"/>
                                      </p:to>
                                    </p:set>
                                    <p:anim calcmode="lin" valueType="num">
                                      <p:cBhvr additive="base">
                                        <p:cTn dur="800"/>
                                        <p:tgtEl>
                                          <p:spTgt spid="24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
          <p:cNvSpPr txBox="1"/>
          <p:nvPr>
            <p:ph idx="1" type="body"/>
          </p:nvPr>
        </p:nvSpPr>
        <p:spPr>
          <a:xfrm>
            <a:off x="304800" y="2039327"/>
            <a:ext cx="3714704" cy="4809522"/>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2"/>
              </a:buClr>
              <a:buSzPts val="2400"/>
              <a:buNone/>
            </a:pPr>
            <a:r>
              <a:rPr lang="en-US"/>
              <a:t>Sentiment analysis of short texts</a:t>
            </a:r>
            <a:endParaRPr/>
          </a:p>
          <a:p>
            <a:pPr indent="0" lvl="1" marL="0" rtl="0" algn="ctr">
              <a:lnSpc>
                <a:spcPct val="90000"/>
              </a:lnSpc>
              <a:spcBef>
                <a:spcPts val="3400"/>
              </a:spcBef>
              <a:spcAft>
                <a:spcPts val="0"/>
              </a:spcAft>
              <a:buClr>
                <a:schemeClr val="dk1"/>
              </a:buClr>
              <a:buSzPts val="2000"/>
              <a:buNone/>
            </a:pPr>
            <a:r>
              <a:rPr b="1" lang="en-US"/>
              <a:t>Author</a:t>
            </a:r>
            <a:r>
              <a:rPr lang="en-US"/>
              <a:t>: Hassan(2017)</a:t>
            </a:r>
            <a:endParaRPr/>
          </a:p>
          <a:p>
            <a:pPr indent="0" lvl="1" marL="0" rtl="0" algn="ctr">
              <a:lnSpc>
                <a:spcPct val="90000"/>
              </a:lnSpc>
              <a:spcBef>
                <a:spcPts val="2200"/>
              </a:spcBef>
              <a:spcAft>
                <a:spcPts val="0"/>
              </a:spcAft>
              <a:buClr>
                <a:schemeClr val="dk1"/>
              </a:buClr>
              <a:buSzPts val="2000"/>
              <a:buNone/>
            </a:pPr>
            <a:r>
              <a:rPr b="1" lang="en-US"/>
              <a:t>Methods</a:t>
            </a:r>
            <a:r>
              <a:rPr lang="en-US"/>
              <a:t>: CNN, LSTM, on top of pretrained word vectors</a:t>
            </a:r>
            <a:endParaRPr/>
          </a:p>
          <a:p>
            <a:pPr indent="0" lvl="1" marL="0" rtl="0" algn="ctr">
              <a:lnSpc>
                <a:spcPct val="90000"/>
              </a:lnSpc>
              <a:spcBef>
                <a:spcPts val="2200"/>
              </a:spcBef>
              <a:spcAft>
                <a:spcPts val="0"/>
              </a:spcAft>
              <a:buClr>
                <a:schemeClr val="dk1"/>
              </a:buClr>
              <a:buSzPts val="2000"/>
              <a:buNone/>
            </a:pPr>
            <a:r>
              <a:rPr b="1" lang="en-US"/>
              <a:t>Dataset</a:t>
            </a:r>
            <a:r>
              <a:rPr lang="en-US"/>
              <a:t>: Standford large Movie Review, IMDB, Stanford Sentiment Treebank, SSTb </a:t>
            </a:r>
            <a:endParaRPr/>
          </a:p>
          <a:p>
            <a:pPr indent="0" lvl="1" marL="0" rtl="0" algn="ctr">
              <a:lnSpc>
                <a:spcPct val="90000"/>
              </a:lnSpc>
              <a:spcBef>
                <a:spcPts val="2200"/>
              </a:spcBef>
              <a:spcAft>
                <a:spcPts val="0"/>
              </a:spcAft>
              <a:buClr>
                <a:schemeClr val="dk1"/>
              </a:buClr>
              <a:buSzPts val="2000"/>
              <a:buNone/>
            </a:pPr>
            <a:r>
              <a:rPr b="1" lang="en-US"/>
              <a:t>Target</a:t>
            </a:r>
            <a:r>
              <a:rPr lang="en-US"/>
              <a:t>: Achieving comparable performances with fewer parameters on sentiment analysis tasks.</a:t>
            </a:r>
            <a:endParaRPr/>
          </a:p>
        </p:txBody>
      </p:sp>
      <p:sp>
        <p:nvSpPr>
          <p:cNvPr id="260" name="Google Shape;260;p5"/>
          <p:cNvSpPr txBox="1"/>
          <p:nvPr>
            <p:ph idx="2" type="body"/>
          </p:nvPr>
        </p:nvSpPr>
        <p:spPr>
          <a:xfrm>
            <a:off x="4168631" y="2026627"/>
            <a:ext cx="3840480" cy="4464812"/>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2"/>
              </a:buClr>
              <a:buSzPts val="2400"/>
              <a:buNone/>
            </a:pPr>
            <a:r>
              <a:rPr lang="en-US"/>
              <a:t>How textual quality of online reviews affect classification performance</a:t>
            </a:r>
            <a:endParaRPr/>
          </a:p>
          <a:p>
            <a:pPr indent="0" lvl="0" marL="0" rtl="0" algn="ctr">
              <a:lnSpc>
                <a:spcPct val="90000"/>
              </a:lnSpc>
              <a:spcBef>
                <a:spcPts val="3400"/>
              </a:spcBef>
              <a:spcAft>
                <a:spcPts val="0"/>
              </a:spcAft>
              <a:buClr>
                <a:schemeClr val="dk1"/>
              </a:buClr>
              <a:buSzPts val="2000"/>
              <a:buNone/>
            </a:pPr>
            <a:r>
              <a:rPr lang="en-US" sz="2000">
                <a:solidFill>
                  <a:schemeClr val="dk1"/>
                </a:solidFill>
              </a:rPr>
              <a:t>Author: </a:t>
            </a:r>
            <a:r>
              <a:rPr b="0" lang="en-US" sz="2000">
                <a:solidFill>
                  <a:schemeClr val="dk1"/>
                </a:solidFill>
              </a:rPr>
              <a:t>Li (2018)</a:t>
            </a:r>
            <a:endParaRPr b="0" sz="2000">
              <a:solidFill>
                <a:schemeClr val="dk1"/>
              </a:solidFill>
            </a:endParaRPr>
          </a:p>
          <a:p>
            <a:pPr indent="0" lvl="1" marL="0" rtl="0" algn="ctr">
              <a:lnSpc>
                <a:spcPct val="90000"/>
              </a:lnSpc>
              <a:spcBef>
                <a:spcPts val="3400"/>
              </a:spcBef>
              <a:spcAft>
                <a:spcPts val="0"/>
              </a:spcAft>
              <a:buClr>
                <a:schemeClr val="dk1"/>
              </a:buClr>
              <a:buSzPts val="2000"/>
              <a:buNone/>
            </a:pPr>
            <a:r>
              <a:rPr b="1" lang="en-US"/>
              <a:t>Methods</a:t>
            </a:r>
            <a:r>
              <a:rPr lang="en-US"/>
              <a:t>: SRN, LSTM, and CNN</a:t>
            </a:r>
            <a:endParaRPr/>
          </a:p>
          <a:p>
            <a:pPr indent="0" lvl="1" marL="0" rtl="0" algn="ctr">
              <a:lnSpc>
                <a:spcPct val="90000"/>
              </a:lnSpc>
              <a:spcBef>
                <a:spcPts val="2200"/>
              </a:spcBef>
              <a:spcAft>
                <a:spcPts val="0"/>
              </a:spcAft>
              <a:buClr>
                <a:schemeClr val="dk1"/>
              </a:buClr>
              <a:buSzPts val="2000"/>
              <a:buNone/>
            </a:pPr>
            <a:r>
              <a:rPr b="1" lang="en-US"/>
              <a:t>Dataset</a:t>
            </a:r>
            <a:r>
              <a:rPr lang="en-US"/>
              <a:t>: Movie reviews from imdb.com </a:t>
            </a:r>
            <a:endParaRPr/>
          </a:p>
          <a:p>
            <a:pPr indent="0" lvl="1" marL="0" rtl="0" algn="ctr">
              <a:lnSpc>
                <a:spcPct val="90000"/>
              </a:lnSpc>
              <a:spcBef>
                <a:spcPts val="2200"/>
              </a:spcBef>
              <a:spcAft>
                <a:spcPts val="0"/>
              </a:spcAft>
              <a:buClr>
                <a:schemeClr val="dk1"/>
              </a:buClr>
              <a:buSzPts val="2000"/>
              <a:buNone/>
            </a:pPr>
            <a:r>
              <a:rPr b="1" lang="en-US"/>
              <a:t>Target</a:t>
            </a:r>
            <a:r>
              <a:rPr lang="en-US"/>
              <a:t>: Impact of two influential textual features, namely the word count and review readability.</a:t>
            </a:r>
            <a:endParaRPr/>
          </a:p>
        </p:txBody>
      </p:sp>
      <p:sp>
        <p:nvSpPr>
          <p:cNvPr id="261" name="Google Shape;261;p5"/>
          <p:cNvSpPr txBox="1"/>
          <p:nvPr>
            <p:ph idx="3" type="body"/>
          </p:nvPr>
        </p:nvSpPr>
        <p:spPr>
          <a:xfrm>
            <a:off x="8158238" y="2102827"/>
            <a:ext cx="3773077" cy="4033925"/>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2"/>
              </a:buClr>
              <a:buSzPts val="2400"/>
              <a:buNone/>
            </a:pPr>
            <a:r>
              <a:rPr lang="en-US"/>
              <a:t>Sentiment analysis based on rhetorical structure theory</a:t>
            </a:r>
            <a:endParaRPr/>
          </a:p>
          <a:p>
            <a:pPr indent="0" lvl="1" marL="0" rtl="0" algn="ctr">
              <a:lnSpc>
                <a:spcPct val="90000"/>
              </a:lnSpc>
              <a:spcBef>
                <a:spcPts val="3400"/>
              </a:spcBef>
              <a:spcAft>
                <a:spcPts val="0"/>
              </a:spcAft>
              <a:buClr>
                <a:schemeClr val="dk1"/>
              </a:buClr>
              <a:buSzPts val="2000"/>
              <a:buNone/>
            </a:pPr>
            <a:r>
              <a:rPr b="1" lang="en-US"/>
              <a:t>Author</a:t>
            </a:r>
            <a:r>
              <a:rPr lang="en-US"/>
              <a:t>: Kraus (2019)</a:t>
            </a:r>
            <a:endParaRPr/>
          </a:p>
          <a:p>
            <a:pPr indent="0" lvl="1" marL="0" rtl="0" algn="ctr">
              <a:lnSpc>
                <a:spcPct val="90000"/>
              </a:lnSpc>
              <a:spcBef>
                <a:spcPts val="2200"/>
              </a:spcBef>
              <a:spcAft>
                <a:spcPts val="0"/>
              </a:spcAft>
              <a:buClr>
                <a:schemeClr val="dk1"/>
              </a:buClr>
              <a:buSzPts val="2000"/>
              <a:buNone/>
            </a:pPr>
            <a:r>
              <a:rPr b="1" lang="en-US"/>
              <a:t>Methods</a:t>
            </a:r>
            <a:r>
              <a:rPr lang="en-US"/>
              <a:t>: Tree-LSTM and Discourse-LSTM</a:t>
            </a:r>
            <a:endParaRPr/>
          </a:p>
          <a:p>
            <a:pPr indent="0" lvl="1" marL="0" rtl="0" algn="ctr">
              <a:lnSpc>
                <a:spcPct val="90000"/>
              </a:lnSpc>
              <a:spcBef>
                <a:spcPts val="2200"/>
              </a:spcBef>
              <a:spcAft>
                <a:spcPts val="0"/>
              </a:spcAft>
              <a:buClr>
                <a:schemeClr val="dk1"/>
              </a:buClr>
              <a:buSzPts val="2000"/>
              <a:buNone/>
            </a:pPr>
            <a:r>
              <a:rPr b="1" lang="en-US"/>
              <a:t>Dataset</a:t>
            </a:r>
            <a:r>
              <a:rPr lang="en-US"/>
              <a:t>: Movie Database (IMD), food reviews (Amazon)</a:t>
            </a:r>
            <a:endParaRPr/>
          </a:p>
          <a:p>
            <a:pPr indent="0" lvl="1" marL="0" rtl="0" algn="ctr">
              <a:lnSpc>
                <a:spcPct val="90000"/>
              </a:lnSpc>
              <a:spcBef>
                <a:spcPts val="2200"/>
              </a:spcBef>
              <a:spcAft>
                <a:spcPts val="0"/>
              </a:spcAft>
              <a:buClr>
                <a:schemeClr val="dk1"/>
              </a:buClr>
              <a:buSzPts val="2000"/>
              <a:buNone/>
            </a:pPr>
            <a:r>
              <a:rPr b="1" lang="en-US"/>
              <a:t>Target</a:t>
            </a:r>
            <a:r>
              <a:rPr lang="en-US"/>
              <a:t>: Aim to improve accuracy</a:t>
            </a:r>
            <a:endParaRPr/>
          </a:p>
        </p:txBody>
      </p:sp>
      <p:sp>
        <p:nvSpPr>
          <p:cNvPr id="262" name="Google Shape;262;p5"/>
          <p:cNvSpPr txBox="1"/>
          <p:nvPr>
            <p:ph type="title"/>
          </p:nvPr>
        </p:nvSpPr>
        <p:spPr>
          <a:xfrm>
            <a:off x="278222" y="352108"/>
            <a:ext cx="2375877" cy="978729"/>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3200"/>
              <a:buFont typeface="Quattrocento Sans"/>
              <a:buNone/>
            </a:pPr>
            <a:r>
              <a:rPr b="1" i="1" lang="en-US"/>
              <a:t>Literature Survey</a:t>
            </a:r>
            <a:endParaRPr b="1" i="1"/>
          </a:p>
        </p:txBody>
      </p:sp>
      <p:sp>
        <p:nvSpPr>
          <p:cNvPr id="263" name="Google Shape;263;p5"/>
          <p:cNvSpPr txBox="1"/>
          <p:nvPr>
            <p:ph idx="4" type="body"/>
          </p:nvPr>
        </p:nvSpPr>
        <p:spPr>
          <a:xfrm>
            <a:off x="2879003" y="419100"/>
            <a:ext cx="9084398" cy="4247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b="0" lang="en-US"/>
              <a:t>The following are the some Research papers:</a:t>
            </a:r>
            <a:endParaRPr b="0"/>
          </a:p>
        </p:txBody>
      </p:sp>
      <p:sp>
        <p:nvSpPr>
          <p:cNvPr id="264" name="Google Shape;264;p5"/>
          <p:cNvSpPr/>
          <p:nvPr/>
        </p:nvSpPr>
        <p:spPr>
          <a:xfrm>
            <a:off x="4397231" y="3115366"/>
            <a:ext cx="338328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65" name="Google Shape;265;p5"/>
          <p:cNvSpPr/>
          <p:nvPr/>
        </p:nvSpPr>
        <p:spPr>
          <a:xfrm>
            <a:off x="8353136" y="3153466"/>
            <a:ext cx="338328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66" name="Google Shape;266;p5"/>
          <p:cNvSpPr/>
          <p:nvPr/>
        </p:nvSpPr>
        <p:spPr>
          <a:xfrm>
            <a:off x="470512" y="2886766"/>
            <a:ext cx="338328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67" name="Google Shape;267;p5"/>
          <p:cNvSpPr txBox="1"/>
          <p:nvPr>
            <p:ph idx="12" type="sldNum"/>
          </p:nvPr>
        </p:nvSpPr>
        <p:spPr>
          <a:xfrm>
            <a:off x="11682114" y="6464808"/>
            <a:ext cx="4984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anim calcmode="lin" valueType="num">
                                      <p:cBhvr additive="base">
                                        <p:cTn dur="800"/>
                                        <p:tgtEl>
                                          <p:spTgt spid="25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anim calcmode="lin" valueType="num">
                                      <p:cBhvr additive="base">
                                        <p:cTn dur="800"/>
                                        <p:tgtEl>
                                          <p:spTgt spid="25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anim calcmode="lin" valueType="num">
                                      <p:cBhvr additive="base">
                                        <p:cTn dur="800"/>
                                        <p:tgtEl>
                                          <p:spTgt spid="25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anim calcmode="lin" valueType="num">
                                      <p:cBhvr additive="base">
                                        <p:cTn dur="800"/>
                                        <p:tgtEl>
                                          <p:spTgt spid="25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xEl>
                                              <p:pRg end="4" st="4"/>
                                            </p:txEl>
                                          </p:spTgt>
                                        </p:tgtEl>
                                        <p:attrNameLst>
                                          <p:attrName>style.visibility</p:attrName>
                                        </p:attrNameLst>
                                      </p:cBhvr>
                                      <p:to>
                                        <p:strVal val="visible"/>
                                      </p:to>
                                    </p:set>
                                    <p:anim calcmode="lin" valueType="num">
                                      <p:cBhvr additive="base">
                                        <p:cTn dur="800"/>
                                        <p:tgtEl>
                                          <p:spTgt spid="259">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 calcmode="lin" valueType="num">
                                      <p:cBhvr additive="base">
                                        <p:cTn dur="800"/>
                                        <p:tgtEl>
                                          <p:spTgt spid="26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 calcmode="lin" valueType="num">
                                      <p:cBhvr additive="base">
                                        <p:cTn dur="800"/>
                                        <p:tgtEl>
                                          <p:spTgt spid="26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 calcmode="lin" valueType="num">
                                      <p:cBhvr additive="base">
                                        <p:cTn dur="800"/>
                                        <p:tgtEl>
                                          <p:spTgt spid="26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anim calcmode="lin" valueType="num">
                                      <p:cBhvr additive="base">
                                        <p:cTn dur="800"/>
                                        <p:tgtEl>
                                          <p:spTgt spid="26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xEl>
                                              <p:pRg end="4" st="4"/>
                                            </p:txEl>
                                          </p:spTgt>
                                        </p:tgtEl>
                                        <p:attrNameLst>
                                          <p:attrName>style.visibility</p:attrName>
                                        </p:attrNameLst>
                                      </p:cBhvr>
                                      <p:to>
                                        <p:strVal val="visible"/>
                                      </p:to>
                                    </p:set>
                                    <p:anim calcmode="lin" valueType="num">
                                      <p:cBhvr additive="base">
                                        <p:cTn dur="800"/>
                                        <p:tgtEl>
                                          <p:spTgt spid="26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anim calcmode="lin" valueType="num">
                                      <p:cBhvr additive="base">
                                        <p:cTn dur="800"/>
                                        <p:tgtEl>
                                          <p:spTgt spid="26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anim calcmode="lin" valueType="num">
                                      <p:cBhvr additive="base">
                                        <p:cTn dur="800"/>
                                        <p:tgtEl>
                                          <p:spTgt spid="26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anim calcmode="lin" valueType="num">
                                      <p:cBhvr additive="base">
                                        <p:cTn dur="800"/>
                                        <p:tgtEl>
                                          <p:spTgt spid="26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xEl>
                                              <p:pRg end="3" st="3"/>
                                            </p:txEl>
                                          </p:spTgt>
                                        </p:tgtEl>
                                        <p:attrNameLst>
                                          <p:attrName>style.visibility</p:attrName>
                                        </p:attrNameLst>
                                      </p:cBhvr>
                                      <p:to>
                                        <p:strVal val="visible"/>
                                      </p:to>
                                    </p:set>
                                    <p:anim calcmode="lin" valueType="num">
                                      <p:cBhvr additive="base">
                                        <p:cTn dur="800"/>
                                        <p:tgtEl>
                                          <p:spTgt spid="26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xEl>
                                              <p:pRg end="4" st="4"/>
                                            </p:txEl>
                                          </p:spTgt>
                                        </p:tgtEl>
                                        <p:attrNameLst>
                                          <p:attrName>style.visibility</p:attrName>
                                        </p:attrNameLst>
                                      </p:cBhvr>
                                      <p:to>
                                        <p:strVal val="visible"/>
                                      </p:to>
                                    </p:set>
                                    <p:anim calcmode="lin" valueType="num">
                                      <p:cBhvr additive="base">
                                        <p:cTn dur="800"/>
                                        <p:tgtEl>
                                          <p:spTgt spid="26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Screenshot (12).png" id="272" name="Google Shape;272;p6"/>
          <p:cNvPicPr preferRelativeResize="0"/>
          <p:nvPr>
            <p:ph idx="2" type="pic"/>
          </p:nvPr>
        </p:nvPicPr>
        <p:blipFill rotWithShape="1">
          <a:blip r:embed="rId3">
            <a:alphaModFix/>
          </a:blip>
          <a:srcRect b="700" l="0" r="0" t="699"/>
          <a:stretch/>
        </p:blipFill>
        <p:spPr>
          <a:xfrm>
            <a:off x="6129304" y="0"/>
            <a:ext cx="6062696" cy="6856100"/>
          </a:xfrm>
          <a:prstGeom prst="rect">
            <a:avLst/>
          </a:prstGeom>
          <a:blipFill rotWithShape="1">
            <a:blip r:embed="rId4">
              <a:alphaModFix/>
            </a:blip>
            <a:stretch>
              <a:fillRect b="0" l="0" r="0" t="0"/>
            </a:stretch>
          </a:blipFill>
          <a:ln>
            <a:noFill/>
          </a:ln>
        </p:spPr>
      </p:pic>
      <p:sp>
        <p:nvSpPr>
          <p:cNvPr id="273" name="Google Shape;273;p6"/>
          <p:cNvSpPr txBox="1"/>
          <p:nvPr>
            <p:ph idx="4" type="body"/>
          </p:nvPr>
        </p:nvSpPr>
        <p:spPr>
          <a:xfrm>
            <a:off x="954741" y="1044706"/>
            <a:ext cx="4236071" cy="5909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0070C0"/>
              </a:buClr>
              <a:buSzPts val="3600"/>
              <a:buNone/>
            </a:pPr>
            <a:r>
              <a:rPr b="1" lang="en-US">
                <a:solidFill>
                  <a:srgbClr val="0070C0"/>
                </a:solidFill>
              </a:rPr>
              <a:t>Methodology</a:t>
            </a:r>
            <a:endParaRPr b="1">
              <a:solidFill>
                <a:srgbClr val="0070C0"/>
              </a:solidFill>
            </a:endParaRPr>
          </a:p>
        </p:txBody>
      </p:sp>
      <p:sp>
        <p:nvSpPr>
          <p:cNvPr id="274" name="Google Shape;274;p6"/>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6"/>
          <p:cNvSpPr/>
          <p:nvPr/>
        </p:nvSpPr>
        <p:spPr>
          <a:xfrm>
            <a:off x="7067005" y="6635930"/>
            <a:ext cx="3801292" cy="156755"/>
          </a:xfrm>
          <a:prstGeom prst="rect">
            <a:avLst/>
          </a:prstGeom>
          <a:solidFill>
            <a:schemeClr val="lt1"/>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76" name="Google Shape;276;p6"/>
          <p:cNvSpPr/>
          <p:nvPr/>
        </p:nvSpPr>
        <p:spPr>
          <a:xfrm>
            <a:off x="7785465" y="522514"/>
            <a:ext cx="914400" cy="9144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77" name="Google Shape;277;p6"/>
          <p:cNvSpPr/>
          <p:nvPr/>
        </p:nvSpPr>
        <p:spPr>
          <a:xfrm>
            <a:off x="6792686" y="2821577"/>
            <a:ext cx="914400" cy="914400"/>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78" name="Google Shape;278;p6"/>
          <p:cNvSpPr/>
          <p:nvPr/>
        </p:nvSpPr>
        <p:spPr>
          <a:xfrm>
            <a:off x="7210697" y="5251265"/>
            <a:ext cx="978408" cy="484632"/>
          </a:xfrm>
          <a:prstGeom prst="rightArrow">
            <a:avLst>
              <a:gd fmla="val 50000" name="adj1"/>
              <a:gd fmla="val 50000"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79" name="Google Shape;279;p6"/>
          <p:cNvSpPr txBox="1"/>
          <p:nvPr/>
        </p:nvSpPr>
        <p:spPr>
          <a:xfrm>
            <a:off x="645459" y="2111189"/>
            <a:ext cx="5271247" cy="3416320"/>
          </a:xfrm>
          <a:prstGeom prst="rect">
            <a:avLst/>
          </a:prstGeom>
          <a:noFill/>
          <a:ln>
            <a:noFill/>
          </a:ln>
        </p:spPr>
        <p:txBody>
          <a:bodyPr anchorCtr="0" anchor="t" bIns="45700" lIns="91425" spcFirstLastPara="1" rIns="91425" wrap="square" tIns="45700">
            <a:spAutoFit/>
          </a:bodyPr>
          <a:lstStyle/>
          <a:p>
            <a:pPr indent="-114300" lvl="0" marL="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    First, the report illustrates and feeds the data into the data cleaning and preprocess.</a:t>
            </a:r>
            <a:endParaRPr/>
          </a:p>
          <a:p>
            <a:pPr indent="-114300" lvl="0" marL="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    the report removes the stop words and some irrelevant words from the original data.</a:t>
            </a:r>
            <a:endParaRPr/>
          </a:p>
          <a:p>
            <a:pPr indent="-114300" lvl="0" marL="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    the vectorization techniques are applied to transform text into a feature matrix.</a:t>
            </a:r>
            <a:endParaRPr/>
          </a:p>
          <a:p>
            <a:pPr indent="-114300" lvl="0" marL="0" marR="0" rtl="0" algn="just">
              <a:lnSpc>
                <a:spcPct val="150000"/>
              </a:lnSpc>
              <a:spcBef>
                <a:spcPts val="0"/>
              </a:spcBef>
              <a:spcAft>
                <a:spcPts val="0"/>
              </a:spcAft>
              <a:buClr>
                <a:schemeClr val="dk1"/>
              </a:buClr>
              <a:buSzPts val="1800"/>
              <a:buFont typeface="Noto Sans Symbols"/>
              <a:buChar char="✔"/>
            </a:pPr>
            <a:r>
              <a:rPr lang="en-US" sz="1800">
                <a:solidFill>
                  <a:schemeClr val="dk1"/>
                </a:solidFill>
                <a:latin typeface="Quattrocento Sans"/>
                <a:ea typeface="Quattrocento Sans"/>
                <a:cs typeface="Quattrocento Sans"/>
                <a:sym typeface="Quattrocento Sans"/>
              </a:rPr>
              <a:t>    the report applies three different algorithms to train and test the feature matrix.</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7"/>
          <p:cNvSpPr txBox="1"/>
          <p:nvPr>
            <p:ph idx="1" type="body"/>
          </p:nvPr>
        </p:nvSpPr>
        <p:spPr>
          <a:xfrm>
            <a:off x="304800" y="2431218"/>
            <a:ext cx="3714704" cy="4143698"/>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2"/>
              </a:buClr>
              <a:buSzPts val="2400"/>
              <a:buNone/>
            </a:pPr>
            <a:r>
              <a:rPr lang="en-US"/>
              <a:t>DataSet</a:t>
            </a:r>
            <a:endParaRPr/>
          </a:p>
          <a:p>
            <a:pPr indent="-127000" lvl="0" marL="0" rtl="0" algn="just">
              <a:lnSpc>
                <a:spcPct val="100000"/>
              </a:lnSpc>
              <a:spcBef>
                <a:spcPts val="3400"/>
              </a:spcBef>
              <a:spcAft>
                <a:spcPts val="0"/>
              </a:spcAft>
              <a:buClr>
                <a:schemeClr val="dk1"/>
              </a:buClr>
              <a:buSzPts val="2000"/>
              <a:buFont typeface="Noto Sans Symbols"/>
              <a:buChar char="⮚"/>
            </a:pPr>
            <a:r>
              <a:rPr b="0" lang="en-US" sz="2000">
                <a:solidFill>
                  <a:schemeClr val="dk1"/>
                </a:solidFill>
              </a:rPr>
              <a:t>    This dataset consists of 50,000movie reviews taken from IMDb. </a:t>
            </a:r>
            <a:endParaRPr/>
          </a:p>
          <a:p>
            <a:pPr indent="-127000" lvl="0" marL="0" rtl="0" algn="just">
              <a:lnSpc>
                <a:spcPct val="100000"/>
              </a:lnSpc>
              <a:spcBef>
                <a:spcPts val="4000"/>
              </a:spcBef>
              <a:spcAft>
                <a:spcPts val="0"/>
              </a:spcAft>
              <a:buClr>
                <a:schemeClr val="dk1"/>
              </a:buClr>
              <a:buSzPts val="2000"/>
              <a:buFont typeface="Noto Sans Symbols"/>
              <a:buChar char="⮚"/>
            </a:pPr>
            <a:r>
              <a:rPr b="0" lang="en-US" sz="2000">
                <a:solidFill>
                  <a:schemeClr val="dk1"/>
                </a:solidFill>
              </a:rPr>
              <a:t>    Half of the data isused for training while the other half is used for testing. both the training and testing dataset have 50% of positive reviews and 50% of negative reviews.</a:t>
            </a:r>
            <a:endParaRPr b="0" sz="2000">
              <a:solidFill>
                <a:schemeClr val="dk1"/>
              </a:solidFill>
            </a:endParaRPr>
          </a:p>
        </p:txBody>
      </p:sp>
      <p:sp>
        <p:nvSpPr>
          <p:cNvPr id="286" name="Google Shape;286;p7"/>
          <p:cNvSpPr txBox="1"/>
          <p:nvPr>
            <p:ph idx="2" type="body"/>
          </p:nvPr>
        </p:nvSpPr>
        <p:spPr>
          <a:xfrm>
            <a:off x="4168631" y="2026627"/>
            <a:ext cx="3840480" cy="4912114"/>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2"/>
              </a:buClr>
              <a:buSzPts val="2400"/>
              <a:buNone/>
            </a:pPr>
            <a:r>
              <a:rPr lang="en-US"/>
              <a:t>Data cleaning and preprocess</a:t>
            </a:r>
            <a:endParaRPr/>
          </a:p>
          <a:p>
            <a:pPr indent="-127000" lvl="0" marL="0" rtl="0" algn="ctr">
              <a:lnSpc>
                <a:spcPct val="90000"/>
              </a:lnSpc>
              <a:spcBef>
                <a:spcPts val="3400"/>
              </a:spcBef>
              <a:spcAft>
                <a:spcPts val="0"/>
              </a:spcAft>
              <a:buClr>
                <a:schemeClr val="dk1"/>
              </a:buClr>
              <a:buSzPts val="2000"/>
              <a:buFont typeface="Noto Sans Symbols"/>
              <a:buChar char="⮚"/>
            </a:pPr>
            <a:r>
              <a:rPr b="0" lang="en-US" sz="2000">
                <a:solidFill>
                  <a:schemeClr val="dk1"/>
                </a:solidFill>
              </a:rPr>
              <a:t>Data cleaning</a:t>
            </a:r>
            <a:endParaRPr/>
          </a:p>
          <a:p>
            <a:pPr indent="-127000" lvl="0" marL="0" rtl="0" algn="ctr">
              <a:lnSpc>
                <a:spcPct val="90000"/>
              </a:lnSpc>
              <a:spcBef>
                <a:spcPts val="3400"/>
              </a:spcBef>
              <a:spcAft>
                <a:spcPts val="0"/>
              </a:spcAft>
              <a:buClr>
                <a:schemeClr val="dk1"/>
              </a:buClr>
              <a:buSzPts val="2000"/>
              <a:buFont typeface="Noto Sans Symbols"/>
              <a:buChar char="⮚"/>
            </a:pPr>
            <a:r>
              <a:rPr b="0" lang="en-US" sz="2000">
                <a:solidFill>
                  <a:schemeClr val="dk1"/>
                </a:solidFill>
              </a:rPr>
              <a:t>Vectorization</a:t>
            </a:r>
            <a:endParaRPr/>
          </a:p>
          <a:p>
            <a:pPr indent="-101600" lvl="1" marL="0" rtl="0" algn="ctr">
              <a:lnSpc>
                <a:spcPct val="100000"/>
              </a:lnSpc>
              <a:spcBef>
                <a:spcPts val="3400"/>
              </a:spcBef>
              <a:spcAft>
                <a:spcPts val="0"/>
              </a:spcAft>
              <a:buClr>
                <a:schemeClr val="dk1"/>
              </a:buClr>
              <a:buSzPts val="1600"/>
              <a:buFont typeface="Noto Sans Symbols"/>
              <a:buChar char="▪"/>
            </a:pPr>
            <a:r>
              <a:rPr b="0" lang="en-US" sz="1600">
                <a:solidFill>
                  <a:schemeClr val="dk1"/>
                </a:solidFill>
              </a:rPr>
              <a:t>    Binary vectorization</a:t>
            </a:r>
            <a:endParaRPr/>
          </a:p>
          <a:p>
            <a:pPr indent="-101600" lvl="1" marL="0" rtl="0" algn="ctr">
              <a:lnSpc>
                <a:spcPct val="100000"/>
              </a:lnSpc>
              <a:spcBef>
                <a:spcPts val="3400"/>
              </a:spcBef>
              <a:spcAft>
                <a:spcPts val="0"/>
              </a:spcAft>
              <a:buClr>
                <a:schemeClr val="dk1"/>
              </a:buClr>
              <a:buSzPts val="1600"/>
              <a:buFont typeface="Noto Sans Symbols"/>
              <a:buChar char="▪"/>
            </a:pPr>
            <a:r>
              <a:rPr b="0" lang="en-US" sz="1600">
                <a:solidFill>
                  <a:schemeClr val="dk1"/>
                </a:solidFill>
              </a:rPr>
              <a:t>    Word-count vectorization</a:t>
            </a:r>
            <a:endParaRPr/>
          </a:p>
          <a:p>
            <a:pPr indent="-101600" lvl="1" marL="0" rtl="0" algn="ctr">
              <a:lnSpc>
                <a:spcPct val="100000"/>
              </a:lnSpc>
              <a:spcBef>
                <a:spcPts val="3400"/>
              </a:spcBef>
              <a:spcAft>
                <a:spcPts val="0"/>
              </a:spcAft>
              <a:buClr>
                <a:schemeClr val="dk1"/>
              </a:buClr>
              <a:buSzPts val="1600"/>
              <a:buFont typeface="Noto Sans Symbols"/>
              <a:buChar char="▪"/>
            </a:pPr>
            <a:r>
              <a:rPr b="0" lang="en-US" sz="1600">
                <a:solidFill>
                  <a:schemeClr val="dk1"/>
                </a:solidFill>
              </a:rPr>
              <a:t>    n-grams vectorization</a:t>
            </a:r>
            <a:endParaRPr/>
          </a:p>
          <a:p>
            <a:pPr indent="-101600" lvl="1" marL="0" rtl="0" algn="ctr">
              <a:lnSpc>
                <a:spcPct val="100000"/>
              </a:lnSpc>
              <a:spcBef>
                <a:spcPts val="3400"/>
              </a:spcBef>
              <a:spcAft>
                <a:spcPts val="0"/>
              </a:spcAft>
              <a:buClr>
                <a:schemeClr val="dk1"/>
              </a:buClr>
              <a:buSzPts val="1600"/>
              <a:buFont typeface="Noto Sans Symbols"/>
              <a:buChar char="▪"/>
            </a:pPr>
            <a:r>
              <a:rPr b="0" lang="en-US" sz="1600">
                <a:solidFill>
                  <a:schemeClr val="dk1"/>
                </a:solidFill>
              </a:rPr>
              <a:t>    tf-idf vectorization</a:t>
            </a:r>
            <a:endParaRPr b="0" sz="1600">
              <a:solidFill>
                <a:schemeClr val="dk1"/>
              </a:solidFill>
            </a:endParaRPr>
          </a:p>
        </p:txBody>
      </p:sp>
      <p:sp>
        <p:nvSpPr>
          <p:cNvPr id="287" name="Google Shape;287;p7"/>
          <p:cNvSpPr txBox="1"/>
          <p:nvPr>
            <p:ph idx="3" type="body"/>
          </p:nvPr>
        </p:nvSpPr>
        <p:spPr>
          <a:xfrm>
            <a:off x="8158238" y="2102827"/>
            <a:ext cx="3773077" cy="2619179"/>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2"/>
              </a:buClr>
              <a:buSzPts val="2400"/>
              <a:buNone/>
            </a:pPr>
            <a:r>
              <a:rPr lang="en-US"/>
              <a:t>Classification model</a:t>
            </a:r>
            <a:endParaRPr/>
          </a:p>
          <a:p>
            <a:pPr indent="-127000" lvl="0" marL="0" rtl="0" algn="ctr">
              <a:lnSpc>
                <a:spcPct val="90000"/>
              </a:lnSpc>
              <a:spcBef>
                <a:spcPts val="3400"/>
              </a:spcBef>
              <a:spcAft>
                <a:spcPts val="0"/>
              </a:spcAft>
              <a:buClr>
                <a:schemeClr val="dk1"/>
              </a:buClr>
              <a:buSzPts val="2000"/>
              <a:buFont typeface="Noto Sans Symbols"/>
              <a:buChar char="⮚"/>
            </a:pPr>
            <a:r>
              <a:rPr b="0" lang="en-US" sz="2000">
                <a:solidFill>
                  <a:schemeClr val="dk1"/>
                </a:solidFill>
              </a:rPr>
              <a:t>Logistic regression</a:t>
            </a:r>
            <a:endParaRPr/>
          </a:p>
          <a:p>
            <a:pPr indent="-127000" lvl="0" marL="0" rtl="0" algn="ctr">
              <a:lnSpc>
                <a:spcPct val="90000"/>
              </a:lnSpc>
              <a:spcBef>
                <a:spcPts val="3400"/>
              </a:spcBef>
              <a:spcAft>
                <a:spcPts val="0"/>
              </a:spcAft>
              <a:buClr>
                <a:schemeClr val="dk1"/>
              </a:buClr>
              <a:buSzPts val="2000"/>
              <a:buFont typeface="Noto Sans Symbols"/>
              <a:buChar char="⮚"/>
            </a:pPr>
            <a:r>
              <a:rPr b="0" lang="en-US" sz="2000">
                <a:solidFill>
                  <a:schemeClr val="dk1"/>
                </a:solidFill>
              </a:rPr>
              <a:t>Support vector machine</a:t>
            </a:r>
            <a:endParaRPr/>
          </a:p>
          <a:p>
            <a:pPr indent="-127000" lvl="0" marL="0" rtl="0" algn="ctr">
              <a:lnSpc>
                <a:spcPct val="90000"/>
              </a:lnSpc>
              <a:spcBef>
                <a:spcPts val="3400"/>
              </a:spcBef>
              <a:spcAft>
                <a:spcPts val="0"/>
              </a:spcAft>
              <a:buClr>
                <a:schemeClr val="dk1"/>
              </a:buClr>
              <a:buSzPts val="2000"/>
              <a:buFont typeface="Noto Sans Symbols"/>
              <a:buChar char="⮚"/>
            </a:pPr>
            <a:r>
              <a:rPr b="0" lang="en-US" sz="2000">
                <a:solidFill>
                  <a:schemeClr val="dk1"/>
                </a:solidFill>
              </a:rPr>
              <a:t>Naïve Bayes classifier</a:t>
            </a:r>
            <a:endParaRPr/>
          </a:p>
        </p:txBody>
      </p:sp>
      <p:sp>
        <p:nvSpPr>
          <p:cNvPr id="288" name="Google Shape;288;p7"/>
          <p:cNvSpPr txBox="1"/>
          <p:nvPr>
            <p:ph type="title"/>
          </p:nvPr>
        </p:nvSpPr>
        <p:spPr>
          <a:xfrm>
            <a:off x="369663" y="534990"/>
            <a:ext cx="2375877" cy="480131"/>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lt1"/>
              </a:buClr>
              <a:buSzPts val="2800"/>
              <a:buFont typeface="Quattrocento Sans"/>
              <a:buNone/>
            </a:pPr>
            <a:r>
              <a:rPr b="1" i="1" lang="en-US" sz="2800"/>
              <a:t>Methodology</a:t>
            </a:r>
            <a:endParaRPr b="1" i="1" sz="2800"/>
          </a:p>
        </p:txBody>
      </p:sp>
      <p:sp>
        <p:nvSpPr>
          <p:cNvPr id="289" name="Google Shape;289;p7"/>
          <p:cNvSpPr txBox="1"/>
          <p:nvPr>
            <p:ph idx="4" type="body"/>
          </p:nvPr>
        </p:nvSpPr>
        <p:spPr>
          <a:xfrm>
            <a:off x="2879003" y="419100"/>
            <a:ext cx="9084398" cy="424732"/>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2400"/>
              <a:buNone/>
            </a:pPr>
            <a:r>
              <a:rPr b="0" lang="en-US"/>
              <a:t>The following are the Methodology Reports:</a:t>
            </a:r>
            <a:endParaRPr/>
          </a:p>
        </p:txBody>
      </p:sp>
      <p:sp>
        <p:nvSpPr>
          <p:cNvPr id="290" name="Google Shape;290;p7"/>
          <p:cNvSpPr/>
          <p:nvPr/>
        </p:nvSpPr>
        <p:spPr>
          <a:xfrm>
            <a:off x="4397231" y="2893295"/>
            <a:ext cx="338328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91" name="Google Shape;291;p7"/>
          <p:cNvSpPr/>
          <p:nvPr/>
        </p:nvSpPr>
        <p:spPr>
          <a:xfrm>
            <a:off x="8366199" y="2774639"/>
            <a:ext cx="338328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92" name="Google Shape;292;p7"/>
          <p:cNvSpPr/>
          <p:nvPr/>
        </p:nvSpPr>
        <p:spPr>
          <a:xfrm>
            <a:off x="470512" y="2886766"/>
            <a:ext cx="3383280" cy="1828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Quattrocento Sans"/>
              <a:ea typeface="Quattrocento Sans"/>
              <a:cs typeface="Quattrocento Sans"/>
              <a:sym typeface="Quattrocento Sans"/>
            </a:endParaRPr>
          </a:p>
        </p:txBody>
      </p:sp>
      <p:sp>
        <p:nvSpPr>
          <p:cNvPr id="293" name="Google Shape;293;p7"/>
          <p:cNvSpPr txBox="1"/>
          <p:nvPr>
            <p:ph idx="12" type="sldNum"/>
          </p:nvPr>
        </p:nvSpPr>
        <p:spPr>
          <a:xfrm>
            <a:off x="11682114" y="6464808"/>
            <a:ext cx="49840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anim calcmode="lin" valueType="num">
                                      <p:cBhvr additive="base">
                                        <p:cTn dur="800"/>
                                        <p:tgtEl>
                                          <p:spTgt spid="28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anim calcmode="lin" valueType="num">
                                      <p:cBhvr additive="base">
                                        <p:cTn dur="800"/>
                                        <p:tgtEl>
                                          <p:spTgt spid="28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anim calcmode="lin" valueType="num">
                                      <p:cBhvr additive="base">
                                        <p:cTn dur="800"/>
                                        <p:tgtEl>
                                          <p:spTgt spid="28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xEl>
                                              <p:pRg end="0" st="0"/>
                                            </p:txEl>
                                          </p:spTgt>
                                        </p:tgtEl>
                                        <p:attrNameLst>
                                          <p:attrName>style.visibility</p:attrName>
                                        </p:attrNameLst>
                                      </p:cBhvr>
                                      <p:to>
                                        <p:strVal val="visible"/>
                                      </p:to>
                                    </p:set>
                                    <p:anim calcmode="lin" valueType="num">
                                      <p:cBhvr additive="base">
                                        <p:cTn dur="800"/>
                                        <p:tgtEl>
                                          <p:spTgt spid="28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xEl>
                                              <p:pRg end="1" st="1"/>
                                            </p:txEl>
                                          </p:spTgt>
                                        </p:tgtEl>
                                        <p:attrNameLst>
                                          <p:attrName>style.visibility</p:attrName>
                                        </p:attrNameLst>
                                      </p:cBhvr>
                                      <p:to>
                                        <p:strVal val="visible"/>
                                      </p:to>
                                    </p:set>
                                    <p:anim calcmode="lin" valueType="num">
                                      <p:cBhvr additive="base">
                                        <p:cTn dur="800"/>
                                        <p:tgtEl>
                                          <p:spTgt spid="28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xEl>
                                              <p:pRg end="2" st="2"/>
                                            </p:txEl>
                                          </p:spTgt>
                                        </p:tgtEl>
                                        <p:attrNameLst>
                                          <p:attrName>style.visibility</p:attrName>
                                        </p:attrNameLst>
                                      </p:cBhvr>
                                      <p:to>
                                        <p:strVal val="visible"/>
                                      </p:to>
                                    </p:set>
                                    <p:anim calcmode="lin" valueType="num">
                                      <p:cBhvr additive="base">
                                        <p:cTn dur="800"/>
                                        <p:tgtEl>
                                          <p:spTgt spid="28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xEl>
                                              <p:pRg end="3" st="3"/>
                                            </p:txEl>
                                          </p:spTgt>
                                        </p:tgtEl>
                                        <p:attrNameLst>
                                          <p:attrName>style.visibility</p:attrName>
                                        </p:attrNameLst>
                                      </p:cBhvr>
                                      <p:to>
                                        <p:strVal val="visible"/>
                                      </p:to>
                                    </p:set>
                                    <p:anim calcmode="lin" valueType="num">
                                      <p:cBhvr additive="base">
                                        <p:cTn dur="800"/>
                                        <p:tgtEl>
                                          <p:spTgt spid="28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xEl>
                                              <p:pRg end="4" st="4"/>
                                            </p:txEl>
                                          </p:spTgt>
                                        </p:tgtEl>
                                        <p:attrNameLst>
                                          <p:attrName>style.visibility</p:attrName>
                                        </p:attrNameLst>
                                      </p:cBhvr>
                                      <p:to>
                                        <p:strVal val="visible"/>
                                      </p:to>
                                    </p:set>
                                    <p:anim calcmode="lin" valueType="num">
                                      <p:cBhvr additive="base">
                                        <p:cTn dur="800"/>
                                        <p:tgtEl>
                                          <p:spTgt spid="28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xEl>
                                              <p:pRg end="5" st="5"/>
                                            </p:txEl>
                                          </p:spTgt>
                                        </p:tgtEl>
                                        <p:attrNameLst>
                                          <p:attrName>style.visibility</p:attrName>
                                        </p:attrNameLst>
                                      </p:cBhvr>
                                      <p:to>
                                        <p:strVal val="visible"/>
                                      </p:to>
                                    </p:set>
                                    <p:anim calcmode="lin" valueType="num">
                                      <p:cBhvr additive="base">
                                        <p:cTn dur="800"/>
                                        <p:tgtEl>
                                          <p:spTgt spid="28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xEl>
                                              <p:pRg end="6" st="6"/>
                                            </p:txEl>
                                          </p:spTgt>
                                        </p:tgtEl>
                                        <p:attrNameLst>
                                          <p:attrName>style.visibility</p:attrName>
                                        </p:attrNameLst>
                                      </p:cBhvr>
                                      <p:to>
                                        <p:strVal val="visible"/>
                                      </p:to>
                                    </p:set>
                                    <p:anim calcmode="lin" valueType="num">
                                      <p:cBhvr additive="base">
                                        <p:cTn dur="800"/>
                                        <p:tgtEl>
                                          <p:spTgt spid="286">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xEl>
                                              <p:pRg end="0" st="0"/>
                                            </p:txEl>
                                          </p:spTgt>
                                        </p:tgtEl>
                                        <p:attrNameLst>
                                          <p:attrName>style.visibility</p:attrName>
                                        </p:attrNameLst>
                                      </p:cBhvr>
                                      <p:to>
                                        <p:strVal val="visible"/>
                                      </p:to>
                                    </p:set>
                                    <p:anim calcmode="lin" valueType="num">
                                      <p:cBhvr additive="base">
                                        <p:cTn dur="800"/>
                                        <p:tgtEl>
                                          <p:spTgt spid="28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xEl>
                                              <p:pRg end="1" st="1"/>
                                            </p:txEl>
                                          </p:spTgt>
                                        </p:tgtEl>
                                        <p:attrNameLst>
                                          <p:attrName>style.visibility</p:attrName>
                                        </p:attrNameLst>
                                      </p:cBhvr>
                                      <p:to>
                                        <p:strVal val="visible"/>
                                      </p:to>
                                    </p:set>
                                    <p:anim calcmode="lin" valueType="num">
                                      <p:cBhvr additive="base">
                                        <p:cTn dur="800"/>
                                        <p:tgtEl>
                                          <p:spTgt spid="28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xEl>
                                              <p:pRg end="2" st="2"/>
                                            </p:txEl>
                                          </p:spTgt>
                                        </p:tgtEl>
                                        <p:attrNameLst>
                                          <p:attrName>style.visibility</p:attrName>
                                        </p:attrNameLst>
                                      </p:cBhvr>
                                      <p:to>
                                        <p:strVal val="visible"/>
                                      </p:to>
                                    </p:set>
                                    <p:anim calcmode="lin" valueType="num">
                                      <p:cBhvr additive="base">
                                        <p:cTn dur="800"/>
                                        <p:tgtEl>
                                          <p:spTgt spid="28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7">
                                            <p:txEl>
                                              <p:pRg end="3" st="3"/>
                                            </p:txEl>
                                          </p:spTgt>
                                        </p:tgtEl>
                                        <p:attrNameLst>
                                          <p:attrName>style.visibility</p:attrName>
                                        </p:attrNameLst>
                                      </p:cBhvr>
                                      <p:to>
                                        <p:strVal val="visible"/>
                                      </p:to>
                                    </p:set>
                                    <p:anim calcmode="lin" valueType="num">
                                      <p:cBhvr additive="base">
                                        <p:cTn dur="800"/>
                                        <p:tgtEl>
                                          <p:spTgt spid="28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8"/>
          <p:cNvSpPr txBox="1"/>
          <p:nvPr>
            <p:ph idx="2" type="body"/>
          </p:nvPr>
        </p:nvSpPr>
        <p:spPr>
          <a:xfrm>
            <a:off x="652616" y="722650"/>
            <a:ext cx="5671764" cy="4801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35BAFF"/>
              </a:buClr>
              <a:buSzPts val="2800"/>
              <a:buNone/>
            </a:pPr>
            <a:r>
              <a:rPr lang="en-US" sz="2800">
                <a:solidFill>
                  <a:srgbClr val="35BAFF"/>
                </a:solidFill>
              </a:rPr>
              <a:t>Block Diagram</a:t>
            </a:r>
            <a:endParaRPr sz="2800">
              <a:solidFill>
                <a:srgbClr val="35BAFF"/>
              </a:solidFill>
            </a:endParaRPr>
          </a:p>
        </p:txBody>
      </p:sp>
      <p:pic>
        <p:nvPicPr>
          <p:cNvPr descr="sentiment analysis dp.png" id="299" name="Google Shape;299;p8"/>
          <p:cNvPicPr preferRelativeResize="0"/>
          <p:nvPr>
            <p:ph idx="3" type="pic"/>
          </p:nvPr>
        </p:nvPicPr>
        <p:blipFill rotWithShape="1">
          <a:blip r:embed="rId3">
            <a:alphaModFix/>
          </a:blip>
          <a:srcRect b="1053" l="0" r="0" t="1052"/>
          <a:stretch/>
        </p:blipFill>
        <p:spPr>
          <a:xfrm>
            <a:off x="368300" y="3200400"/>
            <a:ext cx="11163300" cy="2708148"/>
          </a:xfrm>
          <a:prstGeom prst="rect">
            <a:avLst/>
          </a:prstGeom>
          <a:blipFill rotWithShape="1">
            <a:blip r:embed="rId4">
              <a:alphaModFix/>
            </a:blip>
            <a:stretch>
              <a:fillRect b="-46449" l="0" r="-4797" t="-65716"/>
            </a:stretch>
          </a:blipFill>
          <a:ln>
            <a:noFill/>
          </a:ln>
        </p:spPr>
      </p:pic>
      <p:cxnSp>
        <p:nvCxnSpPr>
          <p:cNvPr id="300" name="Google Shape;300;p8"/>
          <p:cNvCxnSpPr/>
          <p:nvPr/>
        </p:nvCxnSpPr>
        <p:spPr>
          <a:xfrm flipH="1" rot="-5400000">
            <a:off x="2832100" y="546100"/>
            <a:ext cx="914400" cy="914400"/>
          </a:xfrm>
          <a:prstGeom prst="bentConnector3">
            <a:avLst>
              <a:gd fmla="val 50000" name="adj1"/>
            </a:avLst>
          </a:prstGeom>
          <a:noFill/>
          <a:ln cap="flat" cmpd="sng" w="9525">
            <a:solidFill>
              <a:schemeClr val="accent1"/>
            </a:solidFill>
            <a:prstDash val="solid"/>
            <a:miter lim="800000"/>
            <a:headEnd len="sm" w="sm"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aphicFrame>
        <p:nvGraphicFramePr>
          <p:cNvPr id="305" name="Google Shape;305;p9"/>
          <p:cNvGraphicFramePr/>
          <p:nvPr/>
        </p:nvGraphicFramePr>
        <p:xfrm>
          <a:off x="1270000" y="1905000"/>
          <a:ext cx="3000000" cy="3000000"/>
        </p:xfrm>
        <a:graphic>
          <a:graphicData uri="http://schemas.openxmlformats.org/drawingml/2006/table">
            <a:tbl>
              <a:tblPr bandRow="1" firstRow="1">
                <a:noFill/>
                <a:tableStyleId>{CE8290C8-D791-4DF0-BD2C-1D2A088428EC}</a:tableStyleId>
              </a:tblPr>
              <a:tblGrid>
                <a:gridCol w="4705350"/>
                <a:gridCol w="4705350"/>
              </a:tblGrid>
              <a:tr h="525075">
                <a:tc>
                  <a:txBody>
                    <a:bodyPr/>
                    <a:lstStyle/>
                    <a:p>
                      <a:pPr indent="0" lvl="0" marL="0" marR="0" rtl="0" algn="ctr">
                        <a:spcBef>
                          <a:spcPts val="0"/>
                        </a:spcBef>
                        <a:spcAft>
                          <a:spcPts val="0"/>
                        </a:spcAft>
                        <a:buNone/>
                      </a:pPr>
                      <a:r>
                        <a:rPr b="0" i="0" lang="en-US" sz="3200" u="none" cap="none" strike="noStrike">
                          <a:solidFill>
                            <a:srgbClr val="000000"/>
                          </a:solidFill>
                          <a:latin typeface="Calibri"/>
                          <a:ea typeface="Calibri"/>
                          <a:cs typeface="Calibri"/>
                          <a:sym typeface="Calibri"/>
                        </a:rPr>
                        <a:t>review</a:t>
                      </a:r>
                      <a:endParaRPr b="0" i="0" sz="11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b="0" i="0" lang="en-US" sz="3200" u="none" cap="none" strike="noStrike">
                          <a:solidFill>
                            <a:srgbClr val="000000"/>
                          </a:solidFill>
                          <a:latin typeface="Calibri"/>
                          <a:ea typeface="Calibri"/>
                          <a:cs typeface="Calibri"/>
                          <a:sym typeface="Calibri"/>
                        </a:rPr>
                        <a:t>sentiment</a:t>
                      </a:r>
                      <a:endParaRPr b="0" i="0" sz="1100" u="none" cap="none" strike="noStrike">
                        <a:solidFill>
                          <a:srgbClr val="000000"/>
                        </a:solidFill>
                        <a:latin typeface="Calibri"/>
                        <a:ea typeface="Calibri"/>
                        <a:cs typeface="Calibri"/>
                        <a:sym typeface="Calibri"/>
                      </a:endParaRPr>
                    </a:p>
                  </a:txBody>
                  <a:tcPr marT="9525" marB="0" marR="9525" marL="9525" anchor="ctr"/>
                </a:tc>
              </a:tr>
              <a:tr h="1392625">
                <a:tc>
                  <a:txBody>
                    <a:bodyPr/>
                    <a:lstStyle/>
                    <a:p>
                      <a:pPr indent="0" lvl="0" marL="0" marR="0" rtl="0" algn="just">
                        <a:spcBef>
                          <a:spcPts val="0"/>
                        </a:spcBef>
                        <a:spcAft>
                          <a:spcPts val="0"/>
                        </a:spcAft>
                        <a:buNone/>
                      </a:pPr>
                      <a:r>
                        <a:rPr b="0" i="0" lang="en-US" sz="1100" u="none" cap="none" strike="noStrike">
                          <a:solidFill>
                            <a:srgbClr val="000000"/>
                          </a:solidFill>
                          <a:latin typeface="Calibri"/>
                          <a:ea typeface="Calibri"/>
                          <a:cs typeface="Calibri"/>
                          <a:sym typeface="Calibri"/>
                        </a:rPr>
                        <a:t>One of the other reviewers has mentioned that after watching just 1 Oz episode you'll be hooked. They are right, as this is exactly what happened with me.&lt;br /&gt;&lt;br /&gt;The first thing that struck me about Oz was its brutality and unflinching scenes of violence, which set in right from the word GO. Trust me, this is not a show for the faint hearted or timid. This show pulls no punches with regards to drugs, sex or violence. Its is hardcore, in the classic use of the word.</a:t>
                      </a:r>
                      <a:endParaRPr b="0" i="0" sz="11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spcBef>
                          <a:spcPts val="0"/>
                        </a:spcBef>
                        <a:spcAft>
                          <a:spcPts val="0"/>
                        </a:spcAft>
                        <a:buNone/>
                      </a:pPr>
                      <a:r>
                        <a:rPr lang="en-US" sz="1800" u="none" cap="none" strike="noStrike"/>
                        <a:t>Positive</a:t>
                      </a:r>
                      <a:endParaRPr sz="1800" u="none" cap="none" strike="noStrike"/>
                    </a:p>
                  </a:txBody>
                  <a:tcPr marT="45725" marB="45725" marR="91450" marL="91450" anchor="ctr"/>
                </a:tc>
              </a:tr>
              <a:tr h="1392625">
                <a:tc>
                  <a:txBody>
                    <a:bodyPr/>
                    <a:lstStyle/>
                    <a:p>
                      <a:pPr indent="0" lvl="0" marL="0" marR="0" rtl="0" algn="just">
                        <a:spcBef>
                          <a:spcPts val="0"/>
                        </a:spcBef>
                        <a:spcAft>
                          <a:spcPts val="0"/>
                        </a:spcAft>
                        <a:buNone/>
                      </a:pPr>
                      <a:r>
                        <a:rPr b="0" i="0" lang="en-US" sz="1100" u="none" cap="none" strike="noStrike">
                          <a:solidFill>
                            <a:srgbClr val="000000"/>
                          </a:solidFill>
                          <a:latin typeface="Calibri"/>
                          <a:ea typeface="Calibri"/>
                          <a:cs typeface="Calibri"/>
                          <a:sym typeface="Calibri"/>
                        </a:rPr>
                        <a:t>This show was an amazing, fresh &amp; innovative idea in the 70's when it first aired. The first 7 or 8 years were brilliant, but things dropped off after that. By 1990, the show was not really funny anymore, and it's continued its decline further to the complete waste of time it is today.&lt;br /&gt;&lt;br /&gt;It's truly disgraceful how far this show has fallen. The writing is painfully bad, the performances are almost as bad - if not for the mildly entertaining respite of the guest-hosts, this show probably wouldn't still be on the air. </a:t>
                      </a:r>
                      <a:endParaRPr/>
                    </a:p>
                  </a:txBody>
                  <a:tcPr marT="9525" marB="0" marR="9525" marL="9525" anchor="ctr"/>
                </a:tc>
                <a:tc>
                  <a:txBody>
                    <a:bodyPr/>
                    <a:lstStyle/>
                    <a:p>
                      <a:pPr indent="0" lvl="0" marL="0" marR="0" rtl="0" algn="ctr">
                        <a:spcBef>
                          <a:spcPts val="0"/>
                        </a:spcBef>
                        <a:spcAft>
                          <a:spcPts val="0"/>
                        </a:spcAft>
                        <a:buNone/>
                      </a:pPr>
                      <a:r>
                        <a:rPr lang="en-US" sz="1800" u="none" cap="none" strike="noStrike"/>
                        <a:t>Negative</a:t>
                      </a:r>
                      <a:endParaRPr sz="1800" u="none" cap="none" strike="noStrike"/>
                    </a:p>
                  </a:txBody>
                  <a:tcPr marT="45725" marB="45725" marR="91450" marL="91450" anchor="ctr"/>
                </a:tc>
              </a:tr>
            </a:tbl>
          </a:graphicData>
        </a:graphic>
      </p:graphicFrame>
      <p:sp>
        <p:nvSpPr>
          <p:cNvPr id="306" name="Google Shape;306;p9"/>
          <p:cNvSpPr txBox="1"/>
          <p:nvPr>
            <p:ph idx="4" type="body"/>
          </p:nvPr>
        </p:nvSpPr>
        <p:spPr>
          <a:xfrm>
            <a:off x="304800" y="652464"/>
            <a:ext cx="5875734" cy="590931"/>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1"/>
              </a:buClr>
              <a:buSzPts val="3600"/>
              <a:buNone/>
            </a:pPr>
            <a:r>
              <a:rPr b="1" lang="en-US"/>
              <a:t>Example DataSet</a:t>
            </a:r>
            <a:endParaRPr b="1"/>
          </a:p>
        </p:txBody>
      </p:sp>
      <p:sp>
        <p:nvSpPr>
          <p:cNvPr id="307" name="Google Shape;307;p9"/>
          <p:cNvSpPr txBox="1"/>
          <p:nvPr>
            <p:ph idx="12" type="sldNum"/>
          </p:nvPr>
        </p:nvSpPr>
        <p:spPr>
          <a:xfrm>
            <a:off x="11668594" y="6484937"/>
            <a:ext cx="52340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f16401425_win32">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f16401425_win32">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2021-05-19T04:22:01Z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